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8"/>
  </p:notesMasterIdLst>
  <p:sldIdLst>
    <p:sldId id="257" r:id="rId2"/>
    <p:sldId id="258" r:id="rId3"/>
    <p:sldId id="312" r:id="rId4"/>
    <p:sldId id="314" r:id="rId5"/>
    <p:sldId id="315" r:id="rId6"/>
    <p:sldId id="256" r:id="rId7"/>
    <p:sldId id="430" r:id="rId8"/>
    <p:sldId id="262" r:id="rId9"/>
    <p:sldId id="318" r:id="rId10"/>
    <p:sldId id="277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431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27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432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28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433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379" r:id="rId76"/>
    <p:sldId id="300" r:id="rId77"/>
    <p:sldId id="380" r:id="rId78"/>
    <p:sldId id="381" r:id="rId79"/>
    <p:sldId id="382" r:id="rId80"/>
    <p:sldId id="383" r:id="rId81"/>
    <p:sldId id="384" r:id="rId82"/>
    <p:sldId id="385" r:id="rId83"/>
    <p:sldId id="386" r:id="rId84"/>
    <p:sldId id="387" r:id="rId85"/>
    <p:sldId id="388" r:id="rId86"/>
    <p:sldId id="389" r:id="rId87"/>
    <p:sldId id="434" r:id="rId88"/>
    <p:sldId id="390" r:id="rId89"/>
    <p:sldId id="391" r:id="rId90"/>
    <p:sldId id="392" r:id="rId91"/>
    <p:sldId id="393" r:id="rId92"/>
    <p:sldId id="394" r:id="rId93"/>
    <p:sldId id="395" r:id="rId94"/>
    <p:sldId id="396" r:id="rId95"/>
    <p:sldId id="397" r:id="rId96"/>
    <p:sldId id="398" r:id="rId97"/>
    <p:sldId id="399" r:id="rId98"/>
    <p:sldId id="359" r:id="rId99"/>
    <p:sldId id="400" r:id="rId100"/>
    <p:sldId id="401" r:id="rId101"/>
    <p:sldId id="402" r:id="rId102"/>
    <p:sldId id="403" r:id="rId103"/>
    <p:sldId id="404" r:id="rId104"/>
    <p:sldId id="405" r:id="rId105"/>
    <p:sldId id="406" r:id="rId106"/>
    <p:sldId id="407" r:id="rId107"/>
    <p:sldId id="408" r:id="rId108"/>
    <p:sldId id="409" r:id="rId109"/>
    <p:sldId id="435" r:id="rId110"/>
    <p:sldId id="410" r:id="rId111"/>
    <p:sldId id="411" r:id="rId112"/>
    <p:sldId id="412" r:id="rId113"/>
    <p:sldId id="413" r:id="rId114"/>
    <p:sldId id="414" r:id="rId115"/>
    <p:sldId id="415" r:id="rId116"/>
    <p:sldId id="416" r:id="rId117"/>
    <p:sldId id="417" r:id="rId118"/>
    <p:sldId id="418" r:id="rId119"/>
    <p:sldId id="419" r:id="rId120"/>
    <p:sldId id="311" r:id="rId121"/>
    <p:sldId id="420" r:id="rId122"/>
    <p:sldId id="421" r:id="rId123"/>
    <p:sldId id="422" r:id="rId124"/>
    <p:sldId id="423" r:id="rId125"/>
    <p:sldId id="261" r:id="rId126"/>
    <p:sldId id="264" r:id="rId1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7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9.xml"/><Relationship Id="rId13" Type="http://schemas.openxmlformats.org/officeDocument/2006/relationships/slide" Target="../slides/slide61.xml"/><Relationship Id="rId18" Type="http://schemas.openxmlformats.org/officeDocument/2006/relationships/slide" Target="../slides/slide83.xml"/><Relationship Id="rId3" Type="http://schemas.openxmlformats.org/officeDocument/2006/relationships/slide" Target="../slides/slide17.xml"/><Relationship Id="rId21" Type="http://schemas.openxmlformats.org/officeDocument/2006/relationships/slide" Target="../slides/slide99.xml"/><Relationship Id="rId7" Type="http://schemas.openxmlformats.org/officeDocument/2006/relationships/slide" Target="../slides/slide37.xml"/><Relationship Id="rId12" Type="http://schemas.openxmlformats.org/officeDocument/2006/relationships/slide" Target="../slides/slide59.xml"/><Relationship Id="rId17" Type="http://schemas.openxmlformats.org/officeDocument/2006/relationships/slide" Target="../slides/slide81.xml"/><Relationship Id="rId25" Type="http://schemas.openxmlformats.org/officeDocument/2006/relationships/slide" Target="../slides/slide107.xml"/><Relationship Id="rId2" Type="http://schemas.openxmlformats.org/officeDocument/2006/relationships/slide" Target="../slides/slide15.xml"/><Relationship Id="rId16" Type="http://schemas.openxmlformats.org/officeDocument/2006/relationships/slide" Target="../slides/slide79.xml"/><Relationship Id="rId20" Type="http://schemas.openxmlformats.org/officeDocument/2006/relationships/slide" Target="../slides/slide11.xml"/><Relationship Id="rId1" Type="http://schemas.openxmlformats.org/officeDocument/2006/relationships/slide" Target="../slides/slide13.xml"/><Relationship Id="rId6" Type="http://schemas.openxmlformats.org/officeDocument/2006/relationships/slide" Target="../slides/slide35.xml"/><Relationship Id="rId11" Type="http://schemas.openxmlformats.org/officeDocument/2006/relationships/slide" Target="../slides/slide57.xml"/><Relationship Id="rId24" Type="http://schemas.openxmlformats.org/officeDocument/2006/relationships/slide" Target="../slides/slide105.xml"/><Relationship Id="rId5" Type="http://schemas.openxmlformats.org/officeDocument/2006/relationships/slide" Target="../slides/slide33.xml"/><Relationship Id="rId15" Type="http://schemas.openxmlformats.org/officeDocument/2006/relationships/slide" Target="../slides/slide77.xml"/><Relationship Id="rId23" Type="http://schemas.openxmlformats.org/officeDocument/2006/relationships/slide" Target="../slides/slide103.xml"/><Relationship Id="rId10" Type="http://schemas.openxmlformats.org/officeDocument/2006/relationships/slide" Target="../slides/slide55.xml"/><Relationship Id="rId19" Type="http://schemas.openxmlformats.org/officeDocument/2006/relationships/slide" Target="../slides/slide85.xml"/><Relationship Id="rId4" Type="http://schemas.openxmlformats.org/officeDocument/2006/relationships/slide" Target="../slides/slide125.xml"/><Relationship Id="rId9" Type="http://schemas.openxmlformats.org/officeDocument/2006/relationships/slide" Target="../slides/slide41.xml"/><Relationship Id="rId14" Type="http://schemas.openxmlformats.org/officeDocument/2006/relationships/slide" Target="../slides/slide63.xml"/><Relationship Id="rId22" Type="http://schemas.openxmlformats.org/officeDocument/2006/relationships/slide" Target="../slides/slide10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0.xml"/><Relationship Id="rId13" Type="http://schemas.openxmlformats.org/officeDocument/2006/relationships/slide" Target="../slides/slide72.xml"/><Relationship Id="rId18" Type="http://schemas.openxmlformats.org/officeDocument/2006/relationships/slide" Target="../slides/slide94.xml"/><Relationship Id="rId3" Type="http://schemas.openxmlformats.org/officeDocument/2006/relationships/slide" Target="../slides/slide28.xml"/><Relationship Id="rId21" Type="http://schemas.openxmlformats.org/officeDocument/2006/relationships/slide" Target="../slides/slide110.xml"/><Relationship Id="rId7" Type="http://schemas.openxmlformats.org/officeDocument/2006/relationships/slide" Target="../slides/slide48.xml"/><Relationship Id="rId12" Type="http://schemas.openxmlformats.org/officeDocument/2006/relationships/slide" Target="../slides/slide70.xml"/><Relationship Id="rId17" Type="http://schemas.openxmlformats.org/officeDocument/2006/relationships/slide" Target="../slides/slide92.xml"/><Relationship Id="rId25" Type="http://schemas.openxmlformats.org/officeDocument/2006/relationships/slide" Target="../slides/slide118.xml"/><Relationship Id="rId2" Type="http://schemas.openxmlformats.org/officeDocument/2006/relationships/slide" Target="../slides/slide26.xml"/><Relationship Id="rId16" Type="http://schemas.openxmlformats.org/officeDocument/2006/relationships/slide" Target="../slides/slide90.xml"/><Relationship Id="rId20" Type="http://schemas.openxmlformats.org/officeDocument/2006/relationships/slide" Target="../slides/slide22.xml"/><Relationship Id="rId1" Type="http://schemas.openxmlformats.org/officeDocument/2006/relationships/slide" Target="../slides/slide24.xml"/><Relationship Id="rId6" Type="http://schemas.openxmlformats.org/officeDocument/2006/relationships/slide" Target="../slides/slide46.xml"/><Relationship Id="rId11" Type="http://schemas.openxmlformats.org/officeDocument/2006/relationships/slide" Target="../slides/slide68.xml"/><Relationship Id="rId24" Type="http://schemas.openxmlformats.org/officeDocument/2006/relationships/slide" Target="../slides/slide116.xml"/><Relationship Id="rId5" Type="http://schemas.openxmlformats.org/officeDocument/2006/relationships/slide" Target="../slides/slide44.xml"/><Relationship Id="rId15" Type="http://schemas.openxmlformats.org/officeDocument/2006/relationships/slide" Target="../slides/slide88.xml"/><Relationship Id="rId23" Type="http://schemas.openxmlformats.org/officeDocument/2006/relationships/slide" Target="../slides/slide114.xml"/><Relationship Id="rId10" Type="http://schemas.openxmlformats.org/officeDocument/2006/relationships/slide" Target="../slides/slide66.xml"/><Relationship Id="rId19" Type="http://schemas.openxmlformats.org/officeDocument/2006/relationships/slide" Target="../slides/slide96.xml"/><Relationship Id="rId4" Type="http://schemas.openxmlformats.org/officeDocument/2006/relationships/slide" Target="../slides/slide30.xml"/><Relationship Id="rId9" Type="http://schemas.openxmlformats.org/officeDocument/2006/relationships/slide" Target="../slides/slide52.xml"/><Relationship Id="rId14" Type="http://schemas.openxmlformats.org/officeDocument/2006/relationships/slide" Target="../slides/slide74.xml"/><Relationship Id="rId22" Type="http://schemas.openxmlformats.org/officeDocument/2006/relationships/slide" Target="../slides/slide1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BCD94-D914-4993-ABC8-417809F050C9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FEF119-B104-477F-9EDA-93738C5AB458}">
      <dgm:prSet phldrT="[Text]" custT="1"/>
      <dgm:spPr/>
      <dgm:t>
        <a:bodyPr/>
        <a:lstStyle/>
        <a:p>
          <a:r>
            <a:rPr lang="en-US" sz="2400" dirty="0">
              <a:solidFill>
                <a:schemeClr val="accent1">
                  <a:lumMod val="75000"/>
                </a:schemeClr>
              </a:solidFill>
            </a:rPr>
            <a:t>Chest</a:t>
          </a:r>
        </a:p>
      </dgm:t>
    </dgm:pt>
    <dgm:pt modelId="{99D27B52-D63C-4647-966D-44D758B593C4}" type="parTrans" cxnId="{F86D18C1-05E2-465F-A70E-9FB05A31BCC2}">
      <dgm:prSet/>
      <dgm:spPr/>
      <dgm:t>
        <a:bodyPr/>
        <a:lstStyle/>
        <a:p>
          <a:endParaRPr lang="en-US" sz="1800"/>
        </a:p>
      </dgm:t>
    </dgm:pt>
    <dgm:pt modelId="{41B04FC9-7E55-4046-921F-C4F173F43E18}" type="sibTrans" cxnId="{F86D18C1-05E2-465F-A70E-9FB05A31BCC2}">
      <dgm:prSet/>
      <dgm:spPr/>
      <dgm:t>
        <a:bodyPr/>
        <a:lstStyle/>
        <a:p>
          <a:endParaRPr lang="en-US" sz="1800"/>
        </a:p>
      </dgm:t>
    </dgm:pt>
    <dgm:pt modelId="{BFE2DA22-5E56-445E-80FD-958DBFF4493F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" action="ppaction://hlinksldjump"/>
            </a:rPr>
            <a:t>200</a:t>
          </a:r>
          <a:endParaRPr lang="en-US" sz="2400" dirty="0"/>
        </a:p>
      </dgm:t>
    </dgm:pt>
    <dgm:pt modelId="{A71309FC-DADA-464B-9C4B-B95DE8F91357}" type="parTrans" cxnId="{37F1AACB-73CF-4B83-897F-84BDFCD93E30}">
      <dgm:prSet/>
      <dgm:spPr/>
      <dgm:t>
        <a:bodyPr/>
        <a:lstStyle/>
        <a:p>
          <a:endParaRPr lang="en-US" sz="1800"/>
        </a:p>
      </dgm:t>
    </dgm:pt>
    <dgm:pt modelId="{B952FF32-3188-44AA-B187-2BA0712ABE23}" type="sibTrans" cxnId="{37F1AACB-73CF-4B83-897F-84BDFCD93E30}">
      <dgm:prSet/>
      <dgm:spPr/>
      <dgm:t>
        <a:bodyPr/>
        <a:lstStyle/>
        <a:p>
          <a:endParaRPr lang="en-US" sz="1800"/>
        </a:p>
      </dgm:t>
    </dgm:pt>
    <dgm:pt modelId="{F2153DD8-C539-414F-BACE-D7B54F88565A}">
      <dgm:prSet phldrT="[Text]" custT="1"/>
      <dgm:spPr/>
      <dgm:t>
        <a:bodyPr/>
        <a:lstStyle/>
        <a:p>
          <a:r>
            <a:rPr lang="en-US" sz="2400" dirty="0">
              <a:solidFill>
                <a:schemeClr val="accent1">
                  <a:lumMod val="75000"/>
                </a:schemeClr>
              </a:solidFill>
            </a:rPr>
            <a:t>MSK</a:t>
          </a:r>
        </a:p>
      </dgm:t>
    </dgm:pt>
    <dgm:pt modelId="{E558A688-10C6-4C00-AFFE-7940FB72AEAF}" type="parTrans" cxnId="{113FFCFD-DE00-4FDF-9835-5D412A29D874}">
      <dgm:prSet/>
      <dgm:spPr/>
      <dgm:t>
        <a:bodyPr/>
        <a:lstStyle/>
        <a:p>
          <a:endParaRPr lang="en-US" sz="1800"/>
        </a:p>
      </dgm:t>
    </dgm:pt>
    <dgm:pt modelId="{8FC6D6D2-BD8F-46CE-B38D-E7D543297E73}" type="sibTrans" cxnId="{113FFCFD-DE00-4FDF-9835-5D412A29D874}">
      <dgm:prSet/>
      <dgm:spPr/>
      <dgm:t>
        <a:bodyPr/>
        <a:lstStyle/>
        <a:p>
          <a:endParaRPr lang="en-US" sz="1800"/>
        </a:p>
      </dgm:t>
    </dgm:pt>
    <dgm:pt modelId="{F75F7F73-D8C1-49A9-858D-989F26C74798}">
      <dgm:prSet phldrT="[Text]" custT="1"/>
      <dgm:spPr/>
      <dgm:t>
        <a:bodyPr/>
        <a:lstStyle/>
        <a:p>
          <a:r>
            <a:rPr lang="en-US" sz="2400" dirty="0">
              <a:solidFill>
                <a:schemeClr val="accent1">
                  <a:lumMod val="75000"/>
                </a:schemeClr>
              </a:solidFill>
            </a:rPr>
            <a:t>GI/GU</a:t>
          </a:r>
        </a:p>
      </dgm:t>
    </dgm:pt>
    <dgm:pt modelId="{8BD92FC0-E92D-4DF8-A47E-96E5AE55670A}" type="parTrans" cxnId="{5E5C953E-F91A-4E8D-80BF-84C1D788BE49}">
      <dgm:prSet/>
      <dgm:spPr/>
      <dgm:t>
        <a:bodyPr/>
        <a:lstStyle/>
        <a:p>
          <a:endParaRPr lang="en-US" sz="1800"/>
        </a:p>
      </dgm:t>
    </dgm:pt>
    <dgm:pt modelId="{F7CDDEB9-9C4D-4942-8BEB-477E9DB7E57C}" type="sibTrans" cxnId="{5E5C953E-F91A-4E8D-80BF-84C1D788BE49}">
      <dgm:prSet/>
      <dgm:spPr/>
      <dgm:t>
        <a:bodyPr/>
        <a:lstStyle/>
        <a:p>
          <a:endParaRPr lang="en-US" sz="1800"/>
        </a:p>
      </dgm:t>
    </dgm:pt>
    <dgm:pt modelId="{33BC0DBB-03CE-4C14-BD56-0A3187FC6C3C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2" action="ppaction://hlinksldjump"/>
            </a:rPr>
            <a:t>300</a:t>
          </a:r>
          <a:endParaRPr lang="en-US" sz="2400" dirty="0"/>
        </a:p>
      </dgm:t>
    </dgm:pt>
    <dgm:pt modelId="{33D1E58B-97E2-4F16-80F2-A68987F2B0D1}" type="parTrans" cxnId="{BAEB97D2-F08E-4464-912F-2164494B3B18}">
      <dgm:prSet/>
      <dgm:spPr/>
      <dgm:t>
        <a:bodyPr/>
        <a:lstStyle/>
        <a:p>
          <a:endParaRPr lang="en-US" sz="1800"/>
        </a:p>
      </dgm:t>
    </dgm:pt>
    <dgm:pt modelId="{DBBBFD9A-DAD7-40CB-A296-B8C32413FB0A}" type="sibTrans" cxnId="{BAEB97D2-F08E-4464-912F-2164494B3B18}">
      <dgm:prSet/>
      <dgm:spPr/>
      <dgm:t>
        <a:bodyPr/>
        <a:lstStyle/>
        <a:p>
          <a:endParaRPr lang="en-US" sz="1800"/>
        </a:p>
      </dgm:t>
    </dgm:pt>
    <dgm:pt modelId="{F159B09F-1D1F-4F2D-BA45-BF21F27B7CAA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3" action="ppaction://hlinksldjump"/>
            </a:rPr>
            <a:t>400</a:t>
          </a:r>
          <a:endParaRPr lang="en-US" sz="2400" dirty="0"/>
        </a:p>
      </dgm:t>
    </dgm:pt>
    <dgm:pt modelId="{FA22B869-162C-41E1-965E-C06A5C9AC3AF}" type="parTrans" cxnId="{5D5F89B5-E217-4989-A283-A304F7BED0CC}">
      <dgm:prSet/>
      <dgm:spPr/>
      <dgm:t>
        <a:bodyPr/>
        <a:lstStyle/>
        <a:p>
          <a:endParaRPr lang="en-US" sz="1800"/>
        </a:p>
      </dgm:t>
    </dgm:pt>
    <dgm:pt modelId="{F2147065-1708-452C-9038-60D5FC6688E6}" type="sibTrans" cxnId="{5D5F89B5-E217-4989-A283-A304F7BED0CC}">
      <dgm:prSet/>
      <dgm:spPr/>
      <dgm:t>
        <a:bodyPr/>
        <a:lstStyle/>
        <a:p>
          <a:endParaRPr lang="en-US" sz="1800"/>
        </a:p>
      </dgm:t>
    </dgm:pt>
    <dgm:pt modelId="{7AB8200B-ED29-45D5-91BD-DF911379C6F9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4" action="ppaction://hlinksldjump"/>
            </a:rPr>
            <a:t>500</a:t>
          </a:r>
          <a:endParaRPr lang="en-US" sz="2400" dirty="0"/>
        </a:p>
      </dgm:t>
    </dgm:pt>
    <dgm:pt modelId="{7A223156-D2D6-4F0B-A95F-B97D9DCE8A20}" type="parTrans" cxnId="{10E794B1-6F55-44C1-BEAA-1842FC3208D4}">
      <dgm:prSet/>
      <dgm:spPr/>
      <dgm:t>
        <a:bodyPr/>
        <a:lstStyle/>
        <a:p>
          <a:endParaRPr lang="en-US" sz="1800"/>
        </a:p>
      </dgm:t>
    </dgm:pt>
    <dgm:pt modelId="{01CEA6BB-67D8-4275-AA72-E14C25CD5A08}" type="sibTrans" cxnId="{10E794B1-6F55-44C1-BEAA-1842FC3208D4}">
      <dgm:prSet/>
      <dgm:spPr/>
      <dgm:t>
        <a:bodyPr/>
        <a:lstStyle/>
        <a:p>
          <a:endParaRPr lang="en-US" sz="1800"/>
        </a:p>
      </dgm:t>
    </dgm:pt>
    <dgm:pt modelId="{FE884144-6C2C-4CBE-8C24-9E82430B2DDF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5" action="ppaction://hlinksldjump"/>
            </a:rPr>
            <a:t>100</a:t>
          </a:r>
          <a:endParaRPr lang="en-US" sz="2400" dirty="0"/>
        </a:p>
      </dgm:t>
    </dgm:pt>
    <dgm:pt modelId="{7208F1C3-9FAD-4D3B-85CA-2880B521CCE8}" type="parTrans" cxnId="{0A70C720-96EB-4405-A1CE-54864B45A904}">
      <dgm:prSet/>
      <dgm:spPr/>
      <dgm:t>
        <a:bodyPr/>
        <a:lstStyle/>
        <a:p>
          <a:endParaRPr lang="en-US" sz="1800"/>
        </a:p>
      </dgm:t>
    </dgm:pt>
    <dgm:pt modelId="{8A60AFD8-AF6E-43D9-BD9C-1D57FDB7F7EE}" type="sibTrans" cxnId="{0A70C720-96EB-4405-A1CE-54864B45A904}">
      <dgm:prSet/>
      <dgm:spPr/>
      <dgm:t>
        <a:bodyPr/>
        <a:lstStyle/>
        <a:p>
          <a:endParaRPr lang="en-US" sz="1800"/>
        </a:p>
      </dgm:t>
    </dgm:pt>
    <dgm:pt modelId="{2586A74D-FA3C-448E-9BD0-A8E4DD06F7D9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6" action="ppaction://hlinksldjump"/>
            </a:rPr>
            <a:t>200</a:t>
          </a:r>
          <a:endParaRPr lang="en-US" sz="2400" dirty="0"/>
        </a:p>
      </dgm:t>
    </dgm:pt>
    <dgm:pt modelId="{CA31AA79-AB07-4515-808E-08999F6C0F6F}" type="parTrans" cxnId="{8335FA8A-B996-4884-864A-4A8F7558718D}">
      <dgm:prSet/>
      <dgm:spPr/>
      <dgm:t>
        <a:bodyPr/>
        <a:lstStyle/>
        <a:p>
          <a:endParaRPr lang="en-US" sz="1800"/>
        </a:p>
      </dgm:t>
    </dgm:pt>
    <dgm:pt modelId="{ABBA4E4F-802A-47EB-AE4D-931EFE83E23E}" type="sibTrans" cxnId="{8335FA8A-B996-4884-864A-4A8F7558718D}">
      <dgm:prSet/>
      <dgm:spPr/>
      <dgm:t>
        <a:bodyPr/>
        <a:lstStyle/>
        <a:p>
          <a:endParaRPr lang="en-US" sz="1800"/>
        </a:p>
      </dgm:t>
    </dgm:pt>
    <dgm:pt modelId="{E271B3B9-8D39-418A-85EA-E192CCB78D87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7" action="ppaction://hlinksldjump"/>
            </a:rPr>
            <a:t>300</a:t>
          </a:r>
          <a:endParaRPr lang="en-US" sz="2400" dirty="0"/>
        </a:p>
      </dgm:t>
    </dgm:pt>
    <dgm:pt modelId="{9C0D8A73-60A8-46AD-854D-21A7CD4D9542}" type="parTrans" cxnId="{E26B0EB7-012E-4E30-B925-D1AC816CEE28}">
      <dgm:prSet/>
      <dgm:spPr/>
      <dgm:t>
        <a:bodyPr/>
        <a:lstStyle/>
        <a:p>
          <a:endParaRPr lang="en-US" sz="1800"/>
        </a:p>
      </dgm:t>
    </dgm:pt>
    <dgm:pt modelId="{D061CCAD-8B79-46D2-B4B2-8BC9141B26DD}" type="sibTrans" cxnId="{E26B0EB7-012E-4E30-B925-D1AC816CEE28}">
      <dgm:prSet/>
      <dgm:spPr/>
      <dgm:t>
        <a:bodyPr/>
        <a:lstStyle/>
        <a:p>
          <a:endParaRPr lang="en-US" sz="1800"/>
        </a:p>
      </dgm:t>
    </dgm:pt>
    <dgm:pt modelId="{CBF7B1FC-36DF-4930-8CAE-72C790386F42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8" action="ppaction://hlinksldjump"/>
            </a:rPr>
            <a:t>400</a:t>
          </a:r>
          <a:endParaRPr lang="en-US" sz="2400" dirty="0"/>
        </a:p>
      </dgm:t>
    </dgm:pt>
    <dgm:pt modelId="{61060A37-77B4-4B6F-A182-B5A2D98457D2}" type="parTrans" cxnId="{7ACEC365-B08F-432A-9933-AA4DEBAEFCE9}">
      <dgm:prSet/>
      <dgm:spPr/>
      <dgm:t>
        <a:bodyPr/>
        <a:lstStyle/>
        <a:p>
          <a:endParaRPr lang="en-US" sz="1800"/>
        </a:p>
      </dgm:t>
    </dgm:pt>
    <dgm:pt modelId="{6F5F32C3-3AF1-44FD-B53E-E1EBB0A7B97A}" type="sibTrans" cxnId="{7ACEC365-B08F-432A-9933-AA4DEBAEFCE9}">
      <dgm:prSet/>
      <dgm:spPr/>
      <dgm:t>
        <a:bodyPr/>
        <a:lstStyle/>
        <a:p>
          <a:endParaRPr lang="en-US" sz="1800"/>
        </a:p>
      </dgm:t>
    </dgm:pt>
    <dgm:pt modelId="{ABF7ECDE-F456-42E8-B952-729FEDB490B9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9" action="ppaction://hlinksldjump"/>
            </a:rPr>
            <a:t>500</a:t>
          </a:r>
          <a:endParaRPr lang="en-US" sz="2400" dirty="0"/>
        </a:p>
      </dgm:t>
    </dgm:pt>
    <dgm:pt modelId="{4350A677-D6A9-42EF-A81A-E3BAC94D2EF3}" type="parTrans" cxnId="{AEC408D6-CB4A-4D46-888E-B3A04C9981E4}">
      <dgm:prSet/>
      <dgm:spPr/>
      <dgm:t>
        <a:bodyPr/>
        <a:lstStyle/>
        <a:p>
          <a:endParaRPr lang="en-US" sz="1800"/>
        </a:p>
      </dgm:t>
    </dgm:pt>
    <dgm:pt modelId="{46DD7B98-C9A1-4E55-9211-639F782F20C7}" type="sibTrans" cxnId="{AEC408D6-CB4A-4D46-888E-B3A04C9981E4}">
      <dgm:prSet/>
      <dgm:spPr/>
      <dgm:t>
        <a:bodyPr/>
        <a:lstStyle/>
        <a:p>
          <a:endParaRPr lang="en-US" sz="1800"/>
        </a:p>
      </dgm:t>
    </dgm:pt>
    <dgm:pt modelId="{4C85C5CB-0D96-4A48-9F0A-A03EA5BC3FC2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0" action="ppaction://hlinksldjump"/>
            </a:rPr>
            <a:t>100</a:t>
          </a:r>
          <a:endParaRPr lang="en-US" sz="2400" dirty="0"/>
        </a:p>
      </dgm:t>
    </dgm:pt>
    <dgm:pt modelId="{677A0FEF-1AD4-4844-9631-A8D6A7D65B3C}" type="parTrans" cxnId="{65BE9A32-A16B-4F7F-80FF-08B174DC54E4}">
      <dgm:prSet/>
      <dgm:spPr/>
      <dgm:t>
        <a:bodyPr/>
        <a:lstStyle/>
        <a:p>
          <a:endParaRPr lang="en-US" sz="1800"/>
        </a:p>
      </dgm:t>
    </dgm:pt>
    <dgm:pt modelId="{4A591464-936A-4BCB-B8A7-0CFC546C10B8}" type="sibTrans" cxnId="{65BE9A32-A16B-4F7F-80FF-08B174DC54E4}">
      <dgm:prSet/>
      <dgm:spPr/>
      <dgm:t>
        <a:bodyPr/>
        <a:lstStyle/>
        <a:p>
          <a:endParaRPr lang="en-US" sz="1800"/>
        </a:p>
      </dgm:t>
    </dgm:pt>
    <dgm:pt modelId="{ADA5AC14-B022-4483-A3FD-59E4B8BCCB71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1" action="ppaction://hlinksldjump"/>
            </a:rPr>
            <a:t>200</a:t>
          </a:r>
          <a:endParaRPr lang="en-US" sz="2400" dirty="0"/>
        </a:p>
      </dgm:t>
    </dgm:pt>
    <dgm:pt modelId="{B67EF972-20D1-48E1-BFC2-DBF23629B34D}" type="parTrans" cxnId="{64F3DC28-601F-4DAB-9B15-C3A18FB5B63D}">
      <dgm:prSet/>
      <dgm:spPr/>
      <dgm:t>
        <a:bodyPr/>
        <a:lstStyle/>
        <a:p>
          <a:endParaRPr lang="en-US" sz="1800"/>
        </a:p>
      </dgm:t>
    </dgm:pt>
    <dgm:pt modelId="{641EE4C4-6739-4126-BAAB-717F376901FF}" type="sibTrans" cxnId="{64F3DC28-601F-4DAB-9B15-C3A18FB5B63D}">
      <dgm:prSet/>
      <dgm:spPr/>
      <dgm:t>
        <a:bodyPr/>
        <a:lstStyle/>
        <a:p>
          <a:endParaRPr lang="en-US" sz="1800"/>
        </a:p>
      </dgm:t>
    </dgm:pt>
    <dgm:pt modelId="{60C5C6D7-7566-4A78-AD6E-539CF8D87C0B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2" action="ppaction://hlinksldjump"/>
            </a:rPr>
            <a:t>300</a:t>
          </a:r>
          <a:endParaRPr lang="en-US" sz="2400" dirty="0"/>
        </a:p>
      </dgm:t>
    </dgm:pt>
    <dgm:pt modelId="{C3C8E5E3-678A-4B19-93C6-1B66AC08279F}" type="parTrans" cxnId="{AF723476-F6BD-4429-9D0F-55BB34BFDEDA}">
      <dgm:prSet/>
      <dgm:spPr/>
      <dgm:t>
        <a:bodyPr/>
        <a:lstStyle/>
        <a:p>
          <a:endParaRPr lang="en-US" sz="1800"/>
        </a:p>
      </dgm:t>
    </dgm:pt>
    <dgm:pt modelId="{50873F8D-84D2-4538-B4B3-C13F3E38254A}" type="sibTrans" cxnId="{AF723476-F6BD-4429-9D0F-55BB34BFDEDA}">
      <dgm:prSet/>
      <dgm:spPr/>
      <dgm:t>
        <a:bodyPr/>
        <a:lstStyle/>
        <a:p>
          <a:endParaRPr lang="en-US" sz="1800"/>
        </a:p>
      </dgm:t>
    </dgm:pt>
    <dgm:pt modelId="{11CA80FE-C899-4E33-B46E-AEC0910590F3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3" action="ppaction://hlinksldjump"/>
            </a:rPr>
            <a:t>400</a:t>
          </a:r>
          <a:endParaRPr lang="en-US" sz="2400" dirty="0"/>
        </a:p>
      </dgm:t>
    </dgm:pt>
    <dgm:pt modelId="{C2C31517-239C-4F20-8F62-B42FCC8A0661}" type="parTrans" cxnId="{52C2C9A9-0889-4E22-A2C0-751315C43B1D}">
      <dgm:prSet/>
      <dgm:spPr/>
      <dgm:t>
        <a:bodyPr/>
        <a:lstStyle/>
        <a:p>
          <a:endParaRPr lang="en-US" sz="1800"/>
        </a:p>
      </dgm:t>
    </dgm:pt>
    <dgm:pt modelId="{CA123C6A-C68C-4677-B666-4082489A01A2}" type="sibTrans" cxnId="{52C2C9A9-0889-4E22-A2C0-751315C43B1D}">
      <dgm:prSet/>
      <dgm:spPr/>
      <dgm:t>
        <a:bodyPr/>
        <a:lstStyle/>
        <a:p>
          <a:endParaRPr lang="en-US" sz="1800"/>
        </a:p>
      </dgm:t>
    </dgm:pt>
    <dgm:pt modelId="{BEA88A3F-AA75-43FC-9D57-4E93545A767B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4" action="ppaction://hlinksldjump"/>
            </a:rPr>
            <a:t>500</a:t>
          </a:r>
          <a:endParaRPr lang="en-US" sz="2400" dirty="0"/>
        </a:p>
      </dgm:t>
    </dgm:pt>
    <dgm:pt modelId="{9F955368-FBB7-407D-A140-303655562728}" type="parTrans" cxnId="{47E73078-97B7-4A60-A06A-C8A09F17B092}">
      <dgm:prSet/>
      <dgm:spPr/>
      <dgm:t>
        <a:bodyPr/>
        <a:lstStyle/>
        <a:p>
          <a:endParaRPr lang="en-US" sz="1800"/>
        </a:p>
      </dgm:t>
    </dgm:pt>
    <dgm:pt modelId="{CADCC39B-E71E-4276-9BDC-30F000092E1A}" type="sibTrans" cxnId="{47E73078-97B7-4A60-A06A-C8A09F17B092}">
      <dgm:prSet/>
      <dgm:spPr/>
      <dgm:t>
        <a:bodyPr/>
        <a:lstStyle/>
        <a:p>
          <a:endParaRPr lang="en-US" sz="1800"/>
        </a:p>
      </dgm:t>
    </dgm:pt>
    <dgm:pt modelId="{157EB62D-8EF8-4907-88E5-E606E443836A}">
      <dgm:prSet phldrT="[Text]" custT="1"/>
      <dgm:spPr/>
      <dgm:t>
        <a:bodyPr/>
        <a:lstStyle/>
        <a:p>
          <a:r>
            <a:rPr lang="en-US" sz="2400" dirty="0" err="1">
              <a:solidFill>
                <a:schemeClr val="accent1">
                  <a:lumMod val="75000"/>
                </a:schemeClr>
              </a:solidFill>
            </a:rPr>
            <a:t>Neuro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65BFE39C-19FD-44A5-89EE-0E121D99F2EA}" type="parTrans" cxnId="{458F225B-1D7F-426F-AB2F-CB2CBACB3F6A}">
      <dgm:prSet/>
      <dgm:spPr/>
      <dgm:t>
        <a:bodyPr/>
        <a:lstStyle/>
        <a:p>
          <a:endParaRPr lang="en-US" sz="1800"/>
        </a:p>
      </dgm:t>
    </dgm:pt>
    <dgm:pt modelId="{D4AA65A4-81C6-42DD-A49B-F59AC3C14054}" type="sibTrans" cxnId="{458F225B-1D7F-426F-AB2F-CB2CBACB3F6A}">
      <dgm:prSet/>
      <dgm:spPr/>
      <dgm:t>
        <a:bodyPr/>
        <a:lstStyle/>
        <a:p>
          <a:endParaRPr lang="en-US" sz="1800"/>
        </a:p>
      </dgm:t>
    </dgm:pt>
    <dgm:pt modelId="{167B8D1C-C355-4FF0-8ABF-4740DE65B8CD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5" action="ppaction://hlinksldjump"/>
            </a:rPr>
            <a:t>100</a:t>
          </a:r>
          <a:endParaRPr lang="en-US" sz="2400" dirty="0"/>
        </a:p>
      </dgm:t>
    </dgm:pt>
    <dgm:pt modelId="{1B88FDF8-A382-482D-8BE8-18CA35E947FB}" type="parTrans" cxnId="{4387325B-2447-4CA9-B343-97517E42A387}">
      <dgm:prSet/>
      <dgm:spPr/>
      <dgm:t>
        <a:bodyPr/>
        <a:lstStyle/>
        <a:p>
          <a:endParaRPr lang="en-US" sz="1800"/>
        </a:p>
      </dgm:t>
    </dgm:pt>
    <dgm:pt modelId="{66EFA483-F6AD-4918-BF7F-5E271F0E79DE}" type="sibTrans" cxnId="{4387325B-2447-4CA9-B343-97517E42A387}">
      <dgm:prSet/>
      <dgm:spPr/>
      <dgm:t>
        <a:bodyPr/>
        <a:lstStyle/>
        <a:p>
          <a:endParaRPr lang="en-US" sz="1800"/>
        </a:p>
      </dgm:t>
    </dgm:pt>
    <dgm:pt modelId="{59D876C3-C71C-4BB9-AE54-89F09A9C4AF9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6" action="ppaction://hlinksldjump"/>
            </a:rPr>
            <a:t>200</a:t>
          </a:r>
          <a:endParaRPr lang="en-US" sz="2400" dirty="0"/>
        </a:p>
      </dgm:t>
    </dgm:pt>
    <dgm:pt modelId="{FB1F99D3-7603-418D-9660-62700F057C34}" type="parTrans" cxnId="{9115ACC8-3EF8-4E34-A631-5EE3C7D5E74B}">
      <dgm:prSet/>
      <dgm:spPr/>
      <dgm:t>
        <a:bodyPr/>
        <a:lstStyle/>
        <a:p>
          <a:endParaRPr lang="en-US" sz="1800"/>
        </a:p>
      </dgm:t>
    </dgm:pt>
    <dgm:pt modelId="{B6B8B5BA-00F3-4670-BD41-27BF44DAF3F2}" type="sibTrans" cxnId="{9115ACC8-3EF8-4E34-A631-5EE3C7D5E74B}">
      <dgm:prSet/>
      <dgm:spPr/>
      <dgm:t>
        <a:bodyPr/>
        <a:lstStyle/>
        <a:p>
          <a:endParaRPr lang="en-US" sz="1800"/>
        </a:p>
      </dgm:t>
    </dgm:pt>
    <dgm:pt modelId="{726B74F9-C1DF-4233-91BA-295C2A57C6DC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7" action="ppaction://hlinksldjump"/>
            </a:rPr>
            <a:t>300</a:t>
          </a:r>
          <a:endParaRPr lang="en-US" sz="2400" dirty="0"/>
        </a:p>
      </dgm:t>
    </dgm:pt>
    <dgm:pt modelId="{2E6DFC2A-B57A-4093-B942-A77E826F8841}" type="parTrans" cxnId="{834582A3-3572-49D5-99C2-545A67CD6AC9}">
      <dgm:prSet/>
      <dgm:spPr/>
      <dgm:t>
        <a:bodyPr/>
        <a:lstStyle/>
        <a:p>
          <a:endParaRPr lang="en-US" sz="1800"/>
        </a:p>
      </dgm:t>
    </dgm:pt>
    <dgm:pt modelId="{1AB52C32-1298-464D-9727-C79C56EF1A5A}" type="sibTrans" cxnId="{834582A3-3572-49D5-99C2-545A67CD6AC9}">
      <dgm:prSet/>
      <dgm:spPr/>
      <dgm:t>
        <a:bodyPr/>
        <a:lstStyle/>
        <a:p>
          <a:endParaRPr lang="en-US" sz="1800"/>
        </a:p>
      </dgm:t>
    </dgm:pt>
    <dgm:pt modelId="{FEFC21BA-2212-4EF3-903F-FFB2B673FE87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8" action="ppaction://hlinksldjump"/>
            </a:rPr>
            <a:t>400</a:t>
          </a:r>
          <a:endParaRPr lang="en-US" sz="2400" dirty="0"/>
        </a:p>
      </dgm:t>
    </dgm:pt>
    <dgm:pt modelId="{0431A975-F2C9-4DAC-B687-026E29D6A9B5}" type="parTrans" cxnId="{67D54887-2DD8-4071-A8EE-0B4B40E0ABD4}">
      <dgm:prSet/>
      <dgm:spPr/>
      <dgm:t>
        <a:bodyPr/>
        <a:lstStyle/>
        <a:p>
          <a:endParaRPr lang="en-US" sz="1800"/>
        </a:p>
      </dgm:t>
    </dgm:pt>
    <dgm:pt modelId="{9E2B388C-E744-425F-A5A4-733F03AB485E}" type="sibTrans" cxnId="{67D54887-2DD8-4071-A8EE-0B4B40E0ABD4}">
      <dgm:prSet/>
      <dgm:spPr/>
      <dgm:t>
        <a:bodyPr/>
        <a:lstStyle/>
        <a:p>
          <a:endParaRPr lang="en-US" sz="1800"/>
        </a:p>
      </dgm:t>
    </dgm:pt>
    <dgm:pt modelId="{CB43113F-09C9-4705-8C91-CD31D5F56AB9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9" action="ppaction://hlinksldjump"/>
            </a:rPr>
            <a:t>500</a:t>
          </a:r>
          <a:endParaRPr lang="en-US" sz="2400" dirty="0"/>
        </a:p>
      </dgm:t>
    </dgm:pt>
    <dgm:pt modelId="{0730B0FE-A164-495D-8A90-403D8D055CF7}" type="parTrans" cxnId="{87D6614E-A84E-4C12-8891-BCB472F51C3A}">
      <dgm:prSet/>
      <dgm:spPr/>
      <dgm:t>
        <a:bodyPr/>
        <a:lstStyle/>
        <a:p>
          <a:endParaRPr lang="en-US" sz="1800"/>
        </a:p>
      </dgm:t>
    </dgm:pt>
    <dgm:pt modelId="{3AB5A65E-278F-44C4-A5F9-54F32CF79CC5}" type="sibTrans" cxnId="{87D6614E-A84E-4C12-8891-BCB472F51C3A}">
      <dgm:prSet/>
      <dgm:spPr/>
      <dgm:t>
        <a:bodyPr/>
        <a:lstStyle/>
        <a:p>
          <a:endParaRPr lang="en-US" sz="1800"/>
        </a:p>
      </dgm:t>
    </dgm:pt>
    <dgm:pt modelId="{9F391129-2A13-48D6-91D4-9AFD25A75332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20" action="ppaction://hlinksldjump"/>
            </a:rPr>
            <a:t>100</a:t>
          </a:r>
          <a:endParaRPr lang="en-US" sz="2400" dirty="0"/>
        </a:p>
      </dgm:t>
    </dgm:pt>
    <dgm:pt modelId="{99193C1C-0BBE-4831-9D2E-F8F88CFC633D}" type="sibTrans" cxnId="{613CC491-F4B8-45A0-8FFF-FB57EF3A3E41}">
      <dgm:prSet/>
      <dgm:spPr/>
      <dgm:t>
        <a:bodyPr/>
        <a:lstStyle/>
        <a:p>
          <a:endParaRPr lang="en-US" sz="1800"/>
        </a:p>
      </dgm:t>
    </dgm:pt>
    <dgm:pt modelId="{22234EBC-D9FB-4511-A1D4-7433CE62EA7E}" type="parTrans" cxnId="{613CC491-F4B8-45A0-8FFF-FB57EF3A3E41}">
      <dgm:prSet/>
      <dgm:spPr/>
      <dgm:t>
        <a:bodyPr/>
        <a:lstStyle/>
        <a:p>
          <a:endParaRPr lang="en-US" sz="1800"/>
        </a:p>
      </dgm:t>
    </dgm:pt>
    <dgm:pt modelId="{21A9EF5D-7AE5-47F1-9D1D-692B67F7E8D1}">
      <dgm:prSet phldrT="[Text]" custT="1"/>
      <dgm:spPr/>
      <dgm:t>
        <a:bodyPr/>
        <a:lstStyle/>
        <a:p>
          <a:r>
            <a:rPr lang="en-US" sz="2000" b="1" dirty="0">
              <a:solidFill>
                <a:schemeClr val="accent1">
                  <a:lumMod val="75000"/>
                </a:schemeClr>
              </a:solidFill>
            </a:rPr>
            <a:t>Patient Management and Safety</a:t>
          </a:r>
        </a:p>
      </dgm:t>
    </dgm:pt>
    <dgm:pt modelId="{1A1642D7-3F15-4B78-BDFB-50D2709F835C}" type="parTrans" cxnId="{7E59A168-5A88-4865-A281-D0B1634BCE55}">
      <dgm:prSet/>
      <dgm:spPr/>
    </dgm:pt>
    <dgm:pt modelId="{FF245F62-E074-4D0D-8DB4-C7EDBD5B3235}" type="sibTrans" cxnId="{7E59A168-5A88-4865-A281-D0B1634BCE55}">
      <dgm:prSet/>
      <dgm:spPr/>
    </dgm:pt>
    <dgm:pt modelId="{C326703B-DDF8-4DBA-AAAB-BF00FDE52091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21" action="ppaction://hlinksldjump"/>
            </a:rPr>
            <a:t>100</a:t>
          </a:r>
          <a:endParaRPr lang="en-US" sz="2400" dirty="0"/>
        </a:p>
      </dgm:t>
    </dgm:pt>
    <dgm:pt modelId="{E8AD7C6F-9E81-47E0-B251-61A1F0049E1E}" type="parTrans" cxnId="{C8690DBA-5741-42C1-BC19-8BB6CD209961}">
      <dgm:prSet/>
      <dgm:spPr/>
      <dgm:t>
        <a:bodyPr/>
        <a:lstStyle/>
        <a:p>
          <a:endParaRPr lang="en-US"/>
        </a:p>
      </dgm:t>
    </dgm:pt>
    <dgm:pt modelId="{629E6C32-8E10-4197-86AB-A5431CE3DC19}" type="sibTrans" cxnId="{C8690DBA-5741-42C1-BC19-8BB6CD209961}">
      <dgm:prSet/>
      <dgm:spPr/>
      <dgm:t>
        <a:bodyPr/>
        <a:lstStyle/>
        <a:p>
          <a:endParaRPr lang="en-US"/>
        </a:p>
      </dgm:t>
    </dgm:pt>
    <dgm:pt modelId="{F5354974-2FF3-4AEB-B8E7-486CFEC84BA0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22" action="ppaction://hlinksldjump"/>
            </a:rPr>
            <a:t>200</a:t>
          </a:r>
          <a:endParaRPr lang="en-US" sz="2400" dirty="0"/>
        </a:p>
      </dgm:t>
    </dgm:pt>
    <dgm:pt modelId="{972AEBAF-FBE2-4605-9A9F-C2326E863ED7}" type="parTrans" cxnId="{9C6B8018-AF34-4C0D-AB4A-21556CEE1DEB}">
      <dgm:prSet/>
      <dgm:spPr/>
      <dgm:t>
        <a:bodyPr/>
        <a:lstStyle/>
        <a:p>
          <a:endParaRPr lang="en-US"/>
        </a:p>
      </dgm:t>
    </dgm:pt>
    <dgm:pt modelId="{EBCB4593-A2B5-46AF-993E-2A3B0B415BDE}" type="sibTrans" cxnId="{9C6B8018-AF34-4C0D-AB4A-21556CEE1DEB}">
      <dgm:prSet/>
      <dgm:spPr/>
      <dgm:t>
        <a:bodyPr/>
        <a:lstStyle/>
        <a:p>
          <a:endParaRPr lang="en-US"/>
        </a:p>
      </dgm:t>
    </dgm:pt>
    <dgm:pt modelId="{78802277-C74A-4250-89B1-F26F4E91AB48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23" action="ppaction://hlinksldjump"/>
            </a:rPr>
            <a:t>300</a:t>
          </a:r>
          <a:endParaRPr lang="en-US" sz="2400" dirty="0"/>
        </a:p>
      </dgm:t>
    </dgm:pt>
    <dgm:pt modelId="{1A503900-7AAD-45FC-BBD9-9AC164616192}" type="parTrans" cxnId="{75CA5F1E-19F4-4F98-84E6-9FC3BF784013}">
      <dgm:prSet/>
      <dgm:spPr/>
      <dgm:t>
        <a:bodyPr/>
        <a:lstStyle/>
        <a:p>
          <a:endParaRPr lang="en-US"/>
        </a:p>
      </dgm:t>
    </dgm:pt>
    <dgm:pt modelId="{334EE047-373E-47CC-9AF5-8E5000266E2F}" type="sibTrans" cxnId="{75CA5F1E-19F4-4F98-84E6-9FC3BF784013}">
      <dgm:prSet/>
      <dgm:spPr/>
      <dgm:t>
        <a:bodyPr/>
        <a:lstStyle/>
        <a:p>
          <a:endParaRPr lang="en-US"/>
        </a:p>
      </dgm:t>
    </dgm:pt>
    <dgm:pt modelId="{8F3303EE-C7AD-41B8-9A8B-A562C5A42BBB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24" action="ppaction://hlinksldjump"/>
            </a:rPr>
            <a:t>400</a:t>
          </a:r>
          <a:endParaRPr lang="en-US" sz="2400" dirty="0"/>
        </a:p>
      </dgm:t>
    </dgm:pt>
    <dgm:pt modelId="{BA168D13-BFEE-4715-8FDC-5EA32E0AFD5F}" type="parTrans" cxnId="{8E7557BC-C6A6-42DC-A65F-7BBB62CD5E26}">
      <dgm:prSet/>
      <dgm:spPr/>
      <dgm:t>
        <a:bodyPr/>
        <a:lstStyle/>
        <a:p>
          <a:endParaRPr lang="en-US"/>
        </a:p>
      </dgm:t>
    </dgm:pt>
    <dgm:pt modelId="{CCDCA5EA-DA8D-46D7-B56F-88571D3BE9B3}" type="sibTrans" cxnId="{8E7557BC-C6A6-42DC-A65F-7BBB62CD5E26}">
      <dgm:prSet/>
      <dgm:spPr/>
      <dgm:t>
        <a:bodyPr/>
        <a:lstStyle/>
        <a:p>
          <a:endParaRPr lang="en-US"/>
        </a:p>
      </dgm:t>
    </dgm:pt>
    <dgm:pt modelId="{662CB19F-F42A-4020-B2BA-098D15EBB3AB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25" action="ppaction://hlinksldjump"/>
            </a:rPr>
            <a:t>500</a:t>
          </a:r>
          <a:endParaRPr lang="en-US" sz="2400" dirty="0"/>
        </a:p>
      </dgm:t>
    </dgm:pt>
    <dgm:pt modelId="{BEFBE20A-D6D0-49FA-92BF-9D94EC7CCFDB}" type="parTrans" cxnId="{FD61D22D-22AA-4B05-A8C9-5D55414C99B8}">
      <dgm:prSet/>
      <dgm:spPr/>
      <dgm:t>
        <a:bodyPr/>
        <a:lstStyle/>
        <a:p>
          <a:endParaRPr lang="en-US"/>
        </a:p>
      </dgm:t>
    </dgm:pt>
    <dgm:pt modelId="{50A1F27C-0602-4660-9DCD-59A58610EA82}" type="sibTrans" cxnId="{FD61D22D-22AA-4B05-A8C9-5D55414C99B8}">
      <dgm:prSet/>
      <dgm:spPr/>
      <dgm:t>
        <a:bodyPr/>
        <a:lstStyle/>
        <a:p>
          <a:endParaRPr lang="en-US"/>
        </a:p>
      </dgm:t>
    </dgm:pt>
    <dgm:pt modelId="{47C43097-4DF6-40FE-B9DD-F540A4516AE7}" type="pres">
      <dgm:prSet presAssocID="{4D5BCD94-D914-4993-ABC8-417809F050C9}" presName="theList" presStyleCnt="0">
        <dgm:presLayoutVars>
          <dgm:dir/>
          <dgm:animLvl val="lvl"/>
          <dgm:resizeHandles val="exact"/>
        </dgm:presLayoutVars>
      </dgm:prSet>
      <dgm:spPr/>
    </dgm:pt>
    <dgm:pt modelId="{577B05FC-1F95-4A89-AD0A-32D26CB9A9B1}" type="pres">
      <dgm:prSet presAssocID="{52FEF119-B104-477F-9EDA-93738C5AB458}" presName="compNode" presStyleCnt="0"/>
      <dgm:spPr/>
    </dgm:pt>
    <dgm:pt modelId="{820A89E8-BD79-481A-B5D8-169BB8BB44C7}" type="pres">
      <dgm:prSet presAssocID="{52FEF119-B104-477F-9EDA-93738C5AB458}" presName="aNode" presStyleLbl="bgShp" presStyleIdx="0" presStyleCnt="5"/>
      <dgm:spPr/>
    </dgm:pt>
    <dgm:pt modelId="{B19324BD-641F-4FAB-B574-478DB7A72B82}" type="pres">
      <dgm:prSet presAssocID="{52FEF119-B104-477F-9EDA-93738C5AB458}" presName="textNode" presStyleLbl="bgShp" presStyleIdx="0" presStyleCnt="5"/>
      <dgm:spPr/>
    </dgm:pt>
    <dgm:pt modelId="{A6556D66-1C4B-4DDD-A957-31C64CD716BE}" type="pres">
      <dgm:prSet presAssocID="{52FEF119-B104-477F-9EDA-93738C5AB458}" presName="compChildNode" presStyleCnt="0"/>
      <dgm:spPr/>
    </dgm:pt>
    <dgm:pt modelId="{1F84CB5E-F454-4C9A-9B09-69D5C4CCF98C}" type="pres">
      <dgm:prSet presAssocID="{52FEF119-B104-477F-9EDA-93738C5AB458}" presName="theInnerList" presStyleCnt="0"/>
      <dgm:spPr/>
    </dgm:pt>
    <dgm:pt modelId="{39A950AA-D469-43E2-BBB5-B939083F555E}" type="pres">
      <dgm:prSet presAssocID="{9F391129-2A13-48D6-91D4-9AFD25A75332}" presName="childNode" presStyleLbl="node1" presStyleIdx="0" presStyleCnt="25" custLinFactNeighborX="-405" custLinFactNeighborY="4392">
        <dgm:presLayoutVars>
          <dgm:bulletEnabled val="1"/>
        </dgm:presLayoutVars>
      </dgm:prSet>
      <dgm:spPr/>
    </dgm:pt>
    <dgm:pt modelId="{A7EFD05A-DFCD-4B6E-B980-F143DBC097BC}" type="pres">
      <dgm:prSet presAssocID="{9F391129-2A13-48D6-91D4-9AFD25A75332}" presName="aSpace2" presStyleCnt="0"/>
      <dgm:spPr/>
    </dgm:pt>
    <dgm:pt modelId="{51B43019-D99E-457A-83FB-119C33939933}" type="pres">
      <dgm:prSet presAssocID="{BFE2DA22-5E56-445E-80FD-958DBFF4493F}" presName="childNode" presStyleLbl="node1" presStyleIdx="1" presStyleCnt="25">
        <dgm:presLayoutVars>
          <dgm:bulletEnabled val="1"/>
        </dgm:presLayoutVars>
      </dgm:prSet>
      <dgm:spPr/>
    </dgm:pt>
    <dgm:pt modelId="{42F8ECB3-BCC1-411C-8A02-2A4036B6285F}" type="pres">
      <dgm:prSet presAssocID="{BFE2DA22-5E56-445E-80FD-958DBFF4493F}" presName="aSpace2" presStyleCnt="0"/>
      <dgm:spPr/>
    </dgm:pt>
    <dgm:pt modelId="{716C607F-D8A3-4B42-A79D-FAA2DBB4810D}" type="pres">
      <dgm:prSet presAssocID="{33BC0DBB-03CE-4C14-BD56-0A3187FC6C3C}" presName="childNode" presStyleLbl="node1" presStyleIdx="2" presStyleCnt="25">
        <dgm:presLayoutVars>
          <dgm:bulletEnabled val="1"/>
        </dgm:presLayoutVars>
      </dgm:prSet>
      <dgm:spPr/>
    </dgm:pt>
    <dgm:pt modelId="{42C44287-98EA-47B6-8B2B-3B725AA09FDC}" type="pres">
      <dgm:prSet presAssocID="{33BC0DBB-03CE-4C14-BD56-0A3187FC6C3C}" presName="aSpace2" presStyleCnt="0"/>
      <dgm:spPr/>
    </dgm:pt>
    <dgm:pt modelId="{61C74BE3-0207-4BF8-88B9-52E8486E084B}" type="pres">
      <dgm:prSet presAssocID="{F159B09F-1D1F-4F2D-BA45-BF21F27B7CAA}" presName="childNode" presStyleLbl="node1" presStyleIdx="3" presStyleCnt="25">
        <dgm:presLayoutVars>
          <dgm:bulletEnabled val="1"/>
        </dgm:presLayoutVars>
      </dgm:prSet>
      <dgm:spPr/>
    </dgm:pt>
    <dgm:pt modelId="{4D04052B-A56C-4299-B509-8C510FA9EFD6}" type="pres">
      <dgm:prSet presAssocID="{F159B09F-1D1F-4F2D-BA45-BF21F27B7CAA}" presName="aSpace2" presStyleCnt="0"/>
      <dgm:spPr/>
    </dgm:pt>
    <dgm:pt modelId="{ECB6891B-09F5-4661-BEF8-F73737A42DA3}" type="pres">
      <dgm:prSet presAssocID="{7AB8200B-ED29-45D5-91BD-DF911379C6F9}" presName="childNode" presStyleLbl="node1" presStyleIdx="4" presStyleCnt="25">
        <dgm:presLayoutVars>
          <dgm:bulletEnabled val="1"/>
        </dgm:presLayoutVars>
      </dgm:prSet>
      <dgm:spPr/>
    </dgm:pt>
    <dgm:pt modelId="{2C22D075-537E-4ECB-9430-96E4AA1E3A56}" type="pres">
      <dgm:prSet presAssocID="{52FEF119-B104-477F-9EDA-93738C5AB458}" presName="aSpace" presStyleCnt="0"/>
      <dgm:spPr/>
    </dgm:pt>
    <dgm:pt modelId="{3AEC779B-9DE0-4A02-9D92-F8F6988A495A}" type="pres">
      <dgm:prSet presAssocID="{F2153DD8-C539-414F-BACE-D7B54F88565A}" presName="compNode" presStyleCnt="0"/>
      <dgm:spPr/>
    </dgm:pt>
    <dgm:pt modelId="{16300C2B-610A-4B80-8FB5-C035E7E5B5EB}" type="pres">
      <dgm:prSet presAssocID="{F2153DD8-C539-414F-BACE-D7B54F88565A}" presName="aNode" presStyleLbl="bgShp" presStyleIdx="1" presStyleCnt="5"/>
      <dgm:spPr/>
    </dgm:pt>
    <dgm:pt modelId="{2A835402-73B3-487B-879F-58FC56784A63}" type="pres">
      <dgm:prSet presAssocID="{F2153DD8-C539-414F-BACE-D7B54F88565A}" presName="textNode" presStyleLbl="bgShp" presStyleIdx="1" presStyleCnt="5"/>
      <dgm:spPr/>
    </dgm:pt>
    <dgm:pt modelId="{14757F95-0C47-44C0-9E98-366C53100830}" type="pres">
      <dgm:prSet presAssocID="{F2153DD8-C539-414F-BACE-D7B54F88565A}" presName="compChildNode" presStyleCnt="0"/>
      <dgm:spPr/>
    </dgm:pt>
    <dgm:pt modelId="{5673D785-5316-4975-87E3-EF32DAC1400F}" type="pres">
      <dgm:prSet presAssocID="{F2153DD8-C539-414F-BACE-D7B54F88565A}" presName="theInnerList" presStyleCnt="0"/>
      <dgm:spPr/>
    </dgm:pt>
    <dgm:pt modelId="{3D3DF9C5-217B-40D9-81F9-8046E8990033}" type="pres">
      <dgm:prSet presAssocID="{FE884144-6C2C-4CBE-8C24-9E82430B2DDF}" presName="childNode" presStyleLbl="node1" presStyleIdx="5" presStyleCnt="25">
        <dgm:presLayoutVars>
          <dgm:bulletEnabled val="1"/>
        </dgm:presLayoutVars>
      </dgm:prSet>
      <dgm:spPr/>
    </dgm:pt>
    <dgm:pt modelId="{2014EF0C-DC94-480C-8903-401B4923DBC7}" type="pres">
      <dgm:prSet presAssocID="{FE884144-6C2C-4CBE-8C24-9E82430B2DDF}" presName="aSpace2" presStyleCnt="0"/>
      <dgm:spPr/>
    </dgm:pt>
    <dgm:pt modelId="{0F266451-D947-4D36-AA96-F2A8539544E9}" type="pres">
      <dgm:prSet presAssocID="{2586A74D-FA3C-448E-9BD0-A8E4DD06F7D9}" presName="childNode" presStyleLbl="node1" presStyleIdx="6" presStyleCnt="25">
        <dgm:presLayoutVars>
          <dgm:bulletEnabled val="1"/>
        </dgm:presLayoutVars>
      </dgm:prSet>
      <dgm:spPr/>
    </dgm:pt>
    <dgm:pt modelId="{D7A81075-F3F3-4744-8865-6BC6915F7200}" type="pres">
      <dgm:prSet presAssocID="{2586A74D-FA3C-448E-9BD0-A8E4DD06F7D9}" presName="aSpace2" presStyleCnt="0"/>
      <dgm:spPr/>
    </dgm:pt>
    <dgm:pt modelId="{19B1DA56-DFD4-426A-8817-6C10CBB58F3F}" type="pres">
      <dgm:prSet presAssocID="{E271B3B9-8D39-418A-85EA-E192CCB78D87}" presName="childNode" presStyleLbl="node1" presStyleIdx="7" presStyleCnt="25">
        <dgm:presLayoutVars>
          <dgm:bulletEnabled val="1"/>
        </dgm:presLayoutVars>
      </dgm:prSet>
      <dgm:spPr/>
    </dgm:pt>
    <dgm:pt modelId="{13FA21C2-C1ED-4074-A2BF-E02137BBB493}" type="pres">
      <dgm:prSet presAssocID="{E271B3B9-8D39-418A-85EA-E192CCB78D87}" presName="aSpace2" presStyleCnt="0"/>
      <dgm:spPr/>
    </dgm:pt>
    <dgm:pt modelId="{071248EC-9A76-418D-B400-A6D8ACCC0621}" type="pres">
      <dgm:prSet presAssocID="{CBF7B1FC-36DF-4930-8CAE-72C790386F42}" presName="childNode" presStyleLbl="node1" presStyleIdx="8" presStyleCnt="25">
        <dgm:presLayoutVars>
          <dgm:bulletEnabled val="1"/>
        </dgm:presLayoutVars>
      </dgm:prSet>
      <dgm:spPr/>
    </dgm:pt>
    <dgm:pt modelId="{02DF0864-F313-4DC4-9F7D-4D582C8DCB2F}" type="pres">
      <dgm:prSet presAssocID="{CBF7B1FC-36DF-4930-8CAE-72C790386F42}" presName="aSpace2" presStyleCnt="0"/>
      <dgm:spPr/>
    </dgm:pt>
    <dgm:pt modelId="{D4327C8A-7AF2-40A1-8C16-D2B5BE623C84}" type="pres">
      <dgm:prSet presAssocID="{ABF7ECDE-F456-42E8-B952-729FEDB490B9}" presName="childNode" presStyleLbl="node1" presStyleIdx="9" presStyleCnt="25">
        <dgm:presLayoutVars>
          <dgm:bulletEnabled val="1"/>
        </dgm:presLayoutVars>
      </dgm:prSet>
      <dgm:spPr/>
    </dgm:pt>
    <dgm:pt modelId="{CB5334BE-76A0-4A7A-810D-EAA0474165A1}" type="pres">
      <dgm:prSet presAssocID="{F2153DD8-C539-414F-BACE-D7B54F88565A}" presName="aSpace" presStyleCnt="0"/>
      <dgm:spPr/>
    </dgm:pt>
    <dgm:pt modelId="{FAC82BA8-231B-47B1-AF52-4458D52E89B4}" type="pres">
      <dgm:prSet presAssocID="{F75F7F73-D8C1-49A9-858D-989F26C74798}" presName="compNode" presStyleCnt="0"/>
      <dgm:spPr/>
    </dgm:pt>
    <dgm:pt modelId="{9B5EAB99-C035-4E47-BB9E-64C0B167FC49}" type="pres">
      <dgm:prSet presAssocID="{F75F7F73-D8C1-49A9-858D-989F26C74798}" presName="aNode" presStyleLbl="bgShp" presStyleIdx="2" presStyleCnt="5"/>
      <dgm:spPr/>
    </dgm:pt>
    <dgm:pt modelId="{A4511F66-7E0C-4F43-8B7F-C9534BE17EBC}" type="pres">
      <dgm:prSet presAssocID="{F75F7F73-D8C1-49A9-858D-989F26C74798}" presName="textNode" presStyleLbl="bgShp" presStyleIdx="2" presStyleCnt="5"/>
      <dgm:spPr/>
    </dgm:pt>
    <dgm:pt modelId="{B78FD7B0-766B-42C6-81EE-E6E19BFBF89F}" type="pres">
      <dgm:prSet presAssocID="{F75F7F73-D8C1-49A9-858D-989F26C74798}" presName="compChildNode" presStyleCnt="0"/>
      <dgm:spPr/>
    </dgm:pt>
    <dgm:pt modelId="{5439AC83-B45A-46AA-A953-D49B2F60F137}" type="pres">
      <dgm:prSet presAssocID="{F75F7F73-D8C1-49A9-858D-989F26C74798}" presName="theInnerList" presStyleCnt="0"/>
      <dgm:spPr/>
    </dgm:pt>
    <dgm:pt modelId="{250B4FC7-477E-41BD-ADC6-C57B04527006}" type="pres">
      <dgm:prSet presAssocID="{4C85C5CB-0D96-4A48-9F0A-A03EA5BC3FC2}" presName="childNode" presStyleLbl="node1" presStyleIdx="10" presStyleCnt="25">
        <dgm:presLayoutVars>
          <dgm:bulletEnabled val="1"/>
        </dgm:presLayoutVars>
      </dgm:prSet>
      <dgm:spPr/>
    </dgm:pt>
    <dgm:pt modelId="{D8EDFD91-FB4E-4E9A-ADF4-C91A9F53D11A}" type="pres">
      <dgm:prSet presAssocID="{4C85C5CB-0D96-4A48-9F0A-A03EA5BC3FC2}" presName="aSpace2" presStyleCnt="0"/>
      <dgm:spPr/>
    </dgm:pt>
    <dgm:pt modelId="{2B46B543-0005-44D4-B98C-8A95A492DF23}" type="pres">
      <dgm:prSet presAssocID="{ADA5AC14-B022-4483-A3FD-59E4B8BCCB71}" presName="childNode" presStyleLbl="node1" presStyleIdx="11" presStyleCnt="25">
        <dgm:presLayoutVars>
          <dgm:bulletEnabled val="1"/>
        </dgm:presLayoutVars>
      </dgm:prSet>
      <dgm:spPr/>
    </dgm:pt>
    <dgm:pt modelId="{7DCB70C6-AF0B-4FAD-814D-93388EF441EB}" type="pres">
      <dgm:prSet presAssocID="{ADA5AC14-B022-4483-A3FD-59E4B8BCCB71}" presName="aSpace2" presStyleCnt="0"/>
      <dgm:spPr/>
    </dgm:pt>
    <dgm:pt modelId="{4C9D7AB9-79F6-41D4-994B-91E9CD327743}" type="pres">
      <dgm:prSet presAssocID="{60C5C6D7-7566-4A78-AD6E-539CF8D87C0B}" presName="childNode" presStyleLbl="node1" presStyleIdx="12" presStyleCnt="25">
        <dgm:presLayoutVars>
          <dgm:bulletEnabled val="1"/>
        </dgm:presLayoutVars>
      </dgm:prSet>
      <dgm:spPr/>
    </dgm:pt>
    <dgm:pt modelId="{30E8C9AB-AB3E-431D-A23F-8A30843EE7A9}" type="pres">
      <dgm:prSet presAssocID="{60C5C6D7-7566-4A78-AD6E-539CF8D87C0B}" presName="aSpace2" presStyleCnt="0"/>
      <dgm:spPr/>
    </dgm:pt>
    <dgm:pt modelId="{00B26F1A-9122-4742-A5CF-6FA78826C7BC}" type="pres">
      <dgm:prSet presAssocID="{11CA80FE-C899-4E33-B46E-AEC0910590F3}" presName="childNode" presStyleLbl="node1" presStyleIdx="13" presStyleCnt="25">
        <dgm:presLayoutVars>
          <dgm:bulletEnabled val="1"/>
        </dgm:presLayoutVars>
      </dgm:prSet>
      <dgm:spPr/>
    </dgm:pt>
    <dgm:pt modelId="{5216604E-7701-4414-A575-56C77128A847}" type="pres">
      <dgm:prSet presAssocID="{11CA80FE-C899-4E33-B46E-AEC0910590F3}" presName="aSpace2" presStyleCnt="0"/>
      <dgm:spPr/>
    </dgm:pt>
    <dgm:pt modelId="{EA7B0AF7-D0A2-4BD2-9914-0ADB71C980C2}" type="pres">
      <dgm:prSet presAssocID="{BEA88A3F-AA75-43FC-9D57-4E93545A767B}" presName="childNode" presStyleLbl="node1" presStyleIdx="14" presStyleCnt="25">
        <dgm:presLayoutVars>
          <dgm:bulletEnabled val="1"/>
        </dgm:presLayoutVars>
      </dgm:prSet>
      <dgm:spPr/>
    </dgm:pt>
    <dgm:pt modelId="{92B04DF5-5704-4994-BBE4-56F370455724}" type="pres">
      <dgm:prSet presAssocID="{F75F7F73-D8C1-49A9-858D-989F26C74798}" presName="aSpace" presStyleCnt="0"/>
      <dgm:spPr/>
    </dgm:pt>
    <dgm:pt modelId="{EC77D26E-3ADB-4E1B-BE45-48BD3C37A4A2}" type="pres">
      <dgm:prSet presAssocID="{157EB62D-8EF8-4907-88E5-E606E443836A}" presName="compNode" presStyleCnt="0"/>
      <dgm:spPr/>
    </dgm:pt>
    <dgm:pt modelId="{9D0DFD03-4C27-4AA3-ADFF-D10661EE1835}" type="pres">
      <dgm:prSet presAssocID="{157EB62D-8EF8-4907-88E5-E606E443836A}" presName="aNode" presStyleLbl="bgShp" presStyleIdx="3" presStyleCnt="5"/>
      <dgm:spPr/>
    </dgm:pt>
    <dgm:pt modelId="{7B478CED-5CA4-4D5D-9D1A-AFA1DFE5E4E6}" type="pres">
      <dgm:prSet presAssocID="{157EB62D-8EF8-4907-88E5-E606E443836A}" presName="textNode" presStyleLbl="bgShp" presStyleIdx="3" presStyleCnt="5"/>
      <dgm:spPr/>
    </dgm:pt>
    <dgm:pt modelId="{73248A85-C310-42DD-AB90-C2BAADF46037}" type="pres">
      <dgm:prSet presAssocID="{157EB62D-8EF8-4907-88E5-E606E443836A}" presName="compChildNode" presStyleCnt="0"/>
      <dgm:spPr/>
    </dgm:pt>
    <dgm:pt modelId="{119F4E33-F661-4975-A6BD-EB2E2636C74C}" type="pres">
      <dgm:prSet presAssocID="{157EB62D-8EF8-4907-88E5-E606E443836A}" presName="theInnerList" presStyleCnt="0"/>
      <dgm:spPr/>
    </dgm:pt>
    <dgm:pt modelId="{82C30BA8-4A2D-445A-A77B-F54CC1EFDADC}" type="pres">
      <dgm:prSet presAssocID="{167B8D1C-C355-4FF0-8ABF-4740DE65B8CD}" presName="childNode" presStyleLbl="node1" presStyleIdx="15" presStyleCnt="25">
        <dgm:presLayoutVars>
          <dgm:bulletEnabled val="1"/>
        </dgm:presLayoutVars>
      </dgm:prSet>
      <dgm:spPr/>
    </dgm:pt>
    <dgm:pt modelId="{5816338A-D00E-41E8-8FE6-FCBDB73CA583}" type="pres">
      <dgm:prSet presAssocID="{167B8D1C-C355-4FF0-8ABF-4740DE65B8CD}" presName="aSpace2" presStyleCnt="0"/>
      <dgm:spPr/>
    </dgm:pt>
    <dgm:pt modelId="{3095CA46-DE97-4440-BD23-7826389365A1}" type="pres">
      <dgm:prSet presAssocID="{59D876C3-C71C-4BB9-AE54-89F09A9C4AF9}" presName="childNode" presStyleLbl="node1" presStyleIdx="16" presStyleCnt="25">
        <dgm:presLayoutVars>
          <dgm:bulletEnabled val="1"/>
        </dgm:presLayoutVars>
      </dgm:prSet>
      <dgm:spPr/>
    </dgm:pt>
    <dgm:pt modelId="{55F0D9F5-24BF-4CB5-9D29-7C6D1502456E}" type="pres">
      <dgm:prSet presAssocID="{59D876C3-C71C-4BB9-AE54-89F09A9C4AF9}" presName="aSpace2" presStyleCnt="0"/>
      <dgm:spPr/>
    </dgm:pt>
    <dgm:pt modelId="{A9A7DCF2-B075-4AF1-9D3D-287E486B7A34}" type="pres">
      <dgm:prSet presAssocID="{726B74F9-C1DF-4233-91BA-295C2A57C6DC}" presName="childNode" presStyleLbl="node1" presStyleIdx="17" presStyleCnt="25">
        <dgm:presLayoutVars>
          <dgm:bulletEnabled val="1"/>
        </dgm:presLayoutVars>
      </dgm:prSet>
      <dgm:spPr/>
    </dgm:pt>
    <dgm:pt modelId="{C4A80AF1-BAEB-4E82-B197-DA7953F619AC}" type="pres">
      <dgm:prSet presAssocID="{726B74F9-C1DF-4233-91BA-295C2A57C6DC}" presName="aSpace2" presStyleCnt="0"/>
      <dgm:spPr/>
    </dgm:pt>
    <dgm:pt modelId="{9B5064E0-177D-4BE8-B3BA-78DD4CF65CB7}" type="pres">
      <dgm:prSet presAssocID="{FEFC21BA-2212-4EF3-903F-FFB2B673FE87}" presName="childNode" presStyleLbl="node1" presStyleIdx="18" presStyleCnt="25">
        <dgm:presLayoutVars>
          <dgm:bulletEnabled val="1"/>
        </dgm:presLayoutVars>
      </dgm:prSet>
      <dgm:spPr/>
    </dgm:pt>
    <dgm:pt modelId="{E525FA55-D1BA-4D10-8FF0-0AB0CD73BDFC}" type="pres">
      <dgm:prSet presAssocID="{FEFC21BA-2212-4EF3-903F-FFB2B673FE87}" presName="aSpace2" presStyleCnt="0"/>
      <dgm:spPr/>
    </dgm:pt>
    <dgm:pt modelId="{A5D467AE-BB2A-4722-A8DC-2FCFFDF79291}" type="pres">
      <dgm:prSet presAssocID="{CB43113F-09C9-4705-8C91-CD31D5F56AB9}" presName="childNode" presStyleLbl="node1" presStyleIdx="19" presStyleCnt="25">
        <dgm:presLayoutVars>
          <dgm:bulletEnabled val="1"/>
        </dgm:presLayoutVars>
      </dgm:prSet>
      <dgm:spPr/>
    </dgm:pt>
    <dgm:pt modelId="{B86042D4-CF37-4622-9AF8-786391CA8C4B}" type="pres">
      <dgm:prSet presAssocID="{157EB62D-8EF8-4907-88E5-E606E443836A}" presName="aSpace" presStyleCnt="0"/>
      <dgm:spPr/>
    </dgm:pt>
    <dgm:pt modelId="{2765A4E0-950D-4698-ACFE-9A40B30A5D5D}" type="pres">
      <dgm:prSet presAssocID="{21A9EF5D-7AE5-47F1-9D1D-692B67F7E8D1}" presName="compNode" presStyleCnt="0"/>
      <dgm:spPr/>
    </dgm:pt>
    <dgm:pt modelId="{3D8A8458-902A-48FC-B916-D0B86DA782DD}" type="pres">
      <dgm:prSet presAssocID="{21A9EF5D-7AE5-47F1-9D1D-692B67F7E8D1}" presName="aNode" presStyleLbl="bgShp" presStyleIdx="4" presStyleCnt="5"/>
      <dgm:spPr/>
    </dgm:pt>
    <dgm:pt modelId="{73DFC37D-30E1-467F-BF7A-A7F2E622354D}" type="pres">
      <dgm:prSet presAssocID="{21A9EF5D-7AE5-47F1-9D1D-692B67F7E8D1}" presName="textNode" presStyleLbl="bgShp" presStyleIdx="4" presStyleCnt="5"/>
      <dgm:spPr/>
    </dgm:pt>
    <dgm:pt modelId="{EE467FD5-15A2-4125-8E7F-7A86E5FC06E6}" type="pres">
      <dgm:prSet presAssocID="{21A9EF5D-7AE5-47F1-9D1D-692B67F7E8D1}" presName="compChildNode" presStyleCnt="0"/>
      <dgm:spPr/>
    </dgm:pt>
    <dgm:pt modelId="{22A74175-9A0C-40A8-902E-D09574E8EC9A}" type="pres">
      <dgm:prSet presAssocID="{21A9EF5D-7AE5-47F1-9D1D-692B67F7E8D1}" presName="theInnerList" presStyleCnt="0"/>
      <dgm:spPr/>
    </dgm:pt>
    <dgm:pt modelId="{3E76082C-02FA-4951-8C37-B87461316683}" type="pres">
      <dgm:prSet presAssocID="{C326703B-DDF8-4DBA-AAAB-BF00FDE52091}" presName="childNode" presStyleLbl="node1" presStyleIdx="20" presStyleCnt="25" custLinFactNeighborX="1343">
        <dgm:presLayoutVars>
          <dgm:bulletEnabled val="1"/>
        </dgm:presLayoutVars>
      </dgm:prSet>
      <dgm:spPr/>
    </dgm:pt>
    <dgm:pt modelId="{1196FA2E-56AC-40A2-8BF8-2F0AB0A2698B}" type="pres">
      <dgm:prSet presAssocID="{C326703B-DDF8-4DBA-AAAB-BF00FDE52091}" presName="aSpace2" presStyleCnt="0"/>
      <dgm:spPr/>
    </dgm:pt>
    <dgm:pt modelId="{D50A8545-5F4B-41DC-B4EF-69D49F9AE507}" type="pres">
      <dgm:prSet presAssocID="{F5354974-2FF3-4AEB-B8E7-486CFEC84BA0}" presName="childNode" presStyleLbl="node1" presStyleIdx="21" presStyleCnt="25" custLinFactNeighborX="1343">
        <dgm:presLayoutVars>
          <dgm:bulletEnabled val="1"/>
        </dgm:presLayoutVars>
      </dgm:prSet>
      <dgm:spPr/>
    </dgm:pt>
    <dgm:pt modelId="{C39C4090-3A9E-442B-B8EF-4F2948A74C75}" type="pres">
      <dgm:prSet presAssocID="{F5354974-2FF3-4AEB-B8E7-486CFEC84BA0}" presName="aSpace2" presStyleCnt="0"/>
      <dgm:spPr/>
    </dgm:pt>
    <dgm:pt modelId="{826184FB-3AD6-4D44-A388-93EA2880E1B1}" type="pres">
      <dgm:prSet presAssocID="{78802277-C74A-4250-89B1-F26F4E91AB48}" presName="childNode" presStyleLbl="node1" presStyleIdx="22" presStyleCnt="25" custLinFactNeighborX="1343">
        <dgm:presLayoutVars>
          <dgm:bulletEnabled val="1"/>
        </dgm:presLayoutVars>
      </dgm:prSet>
      <dgm:spPr/>
    </dgm:pt>
    <dgm:pt modelId="{FF2B4679-1912-4CAD-B74C-874119A032D7}" type="pres">
      <dgm:prSet presAssocID="{78802277-C74A-4250-89B1-F26F4E91AB48}" presName="aSpace2" presStyleCnt="0"/>
      <dgm:spPr/>
    </dgm:pt>
    <dgm:pt modelId="{AAC0303A-5432-4FF1-9C6D-D04329E6CA42}" type="pres">
      <dgm:prSet presAssocID="{8F3303EE-C7AD-41B8-9A8B-A562C5A42BBB}" presName="childNode" presStyleLbl="node1" presStyleIdx="23" presStyleCnt="25">
        <dgm:presLayoutVars>
          <dgm:bulletEnabled val="1"/>
        </dgm:presLayoutVars>
      </dgm:prSet>
      <dgm:spPr/>
    </dgm:pt>
    <dgm:pt modelId="{63C6F0DB-908D-4593-A426-509A849BE7CE}" type="pres">
      <dgm:prSet presAssocID="{8F3303EE-C7AD-41B8-9A8B-A562C5A42BBB}" presName="aSpace2" presStyleCnt="0"/>
      <dgm:spPr/>
    </dgm:pt>
    <dgm:pt modelId="{FC624461-F91E-42AA-87CE-FB942E8B2A32}" type="pres">
      <dgm:prSet presAssocID="{662CB19F-F42A-4020-B2BA-098D15EBB3AB}" presName="childNode" presStyleLbl="node1" presStyleIdx="24" presStyleCnt="25">
        <dgm:presLayoutVars>
          <dgm:bulletEnabled val="1"/>
        </dgm:presLayoutVars>
      </dgm:prSet>
      <dgm:spPr/>
    </dgm:pt>
  </dgm:ptLst>
  <dgm:cxnLst>
    <dgm:cxn modelId="{5BD7B910-54B7-447B-9E1C-8A866CE75847}" type="presOf" srcId="{60C5C6D7-7566-4A78-AD6E-539CF8D87C0B}" destId="{4C9D7AB9-79F6-41D4-994B-91E9CD327743}" srcOrd="0" destOrd="0" presId="urn:microsoft.com/office/officeart/2005/8/layout/lProcess2"/>
    <dgm:cxn modelId="{690E7316-26D6-4A56-8335-3B7F4A6F9DBC}" type="presOf" srcId="{59D876C3-C71C-4BB9-AE54-89F09A9C4AF9}" destId="{3095CA46-DE97-4440-BD23-7826389365A1}" srcOrd="0" destOrd="0" presId="urn:microsoft.com/office/officeart/2005/8/layout/lProcess2"/>
    <dgm:cxn modelId="{CE28BA16-2267-4DDF-B81A-1DEB8326B4B3}" type="presOf" srcId="{ADA5AC14-B022-4483-A3FD-59E4B8BCCB71}" destId="{2B46B543-0005-44D4-B98C-8A95A492DF23}" srcOrd="0" destOrd="0" presId="urn:microsoft.com/office/officeart/2005/8/layout/lProcess2"/>
    <dgm:cxn modelId="{9C6B8018-AF34-4C0D-AB4A-21556CEE1DEB}" srcId="{21A9EF5D-7AE5-47F1-9D1D-692B67F7E8D1}" destId="{F5354974-2FF3-4AEB-B8E7-486CFEC84BA0}" srcOrd="1" destOrd="0" parTransId="{972AEBAF-FBE2-4605-9A9F-C2326E863ED7}" sibTransId="{EBCB4593-A2B5-46AF-993E-2A3B0B415BDE}"/>
    <dgm:cxn modelId="{75CA5F1E-19F4-4F98-84E6-9FC3BF784013}" srcId="{21A9EF5D-7AE5-47F1-9D1D-692B67F7E8D1}" destId="{78802277-C74A-4250-89B1-F26F4E91AB48}" srcOrd="2" destOrd="0" parTransId="{1A503900-7AAD-45FC-BBD9-9AC164616192}" sibTransId="{334EE047-373E-47CC-9AF5-8E5000266E2F}"/>
    <dgm:cxn modelId="{0A70C720-96EB-4405-A1CE-54864B45A904}" srcId="{F2153DD8-C539-414F-BACE-D7B54F88565A}" destId="{FE884144-6C2C-4CBE-8C24-9E82430B2DDF}" srcOrd="0" destOrd="0" parTransId="{7208F1C3-9FAD-4D3B-85CA-2880B521CCE8}" sibTransId="{8A60AFD8-AF6E-43D9-BD9C-1D57FDB7F7EE}"/>
    <dgm:cxn modelId="{64F3DC28-601F-4DAB-9B15-C3A18FB5B63D}" srcId="{F75F7F73-D8C1-49A9-858D-989F26C74798}" destId="{ADA5AC14-B022-4483-A3FD-59E4B8BCCB71}" srcOrd="1" destOrd="0" parTransId="{B67EF972-20D1-48E1-BFC2-DBF23629B34D}" sibTransId="{641EE4C4-6739-4126-BAAB-717F376901FF}"/>
    <dgm:cxn modelId="{9448622D-7795-48A3-975F-EAC66076C254}" type="presOf" srcId="{BEA88A3F-AA75-43FC-9D57-4E93545A767B}" destId="{EA7B0AF7-D0A2-4BD2-9914-0ADB71C980C2}" srcOrd="0" destOrd="0" presId="urn:microsoft.com/office/officeart/2005/8/layout/lProcess2"/>
    <dgm:cxn modelId="{FD61D22D-22AA-4B05-A8C9-5D55414C99B8}" srcId="{21A9EF5D-7AE5-47F1-9D1D-692B67F7E8D1}" destId="{662CB19F-F42A-4020-B2BA-098D15EBB3AB}" srcOrd="4" destOrd="0" parTransId="{BEFBE20A-D6D0-49FA-92BF-9D94EC7CCFDB}" sibTransId="{50A1F27C-0602-4660-9DCD-59A58610EA82}"/>
    <dgm:cxn modelId="{B3C9B12F-3276-497C-A308-FF99F87E42DD}" type="presOf" srcId="{BFE2DA22-5E56-445E-80FD-958DBFF4493F}" destId="{51B43019-D99E-457A-83FB-119C33939933}" srcOrd="0" destOrd="0" presId="urn:microsoft.com/office/officeart/2005/8/layout/lProcess2"/>
    <dgm:cxn modelId="{65BE9A32-A16B-4F7F-80FF-08B174DC54E4}" srcId="{F75F7F73-D8C1-49A9-858D-989F26C74798}" destId="{4C85C5CB-0D96-4A48-9F0A-A03EA5BC3FC2}" srcOrd="0" destOrd="0" parTransId="{677A0FEF-1AD4-4844-9631-A8D6A7D65B3C}" sibTransId="{4A591464-936A-4BCB-B8A7-0CFC546C10B8}"/>
    <dgm:cxn modelId="{5E5C953E-F91A-4E8D-80BF-84C1D788BE49}" srcId="{4D5BCD94-D914-4993-ABC8-417809F050C9}" destId="{F75F7F73-D8C1-49A9-858D-989F26C74798}" srcOrd="2" destOrd="0" parTransId="{8BD92FC0-E92D-4DF8-A47E-96E5AE55670A}" sibTransId="{F7CDDEB9-9C4D-4942-8BEB-477E9DB7E57C}"/>
    <dgm:cxn modelId="{458F225B-1D7F-426F-AB2F-CB2CBACB3F6A}" srcId="{4D5BCD94-D914-4993-ABC8-417809F050C9}" destId="{157EB62D-8EF8-4907-88E5-E606E443836A}" srcOrd="3" destOrd="0" parTransId="{65BFE39C-19FD-44A5-89EE-0E121D99F2EA}" sibTransId="{D4AA65A4-81C6-42DD-A49B-F59AC3C14054}"/>
    <dgm:cxn modelId="{4387325B-2447-4CA9-B343-97517E42A387}" srcId="{157EB62D-8EF8-4907-88E5-E606E443836A}" destId="{167B8D1C-C355-4FF0-8ABF-4740DE65B8CD}" srcOrd="0" destOrd="0" parTransId="{1B88FDF8-A382-482D-8BE8-18CA35E947FB}" sibTransId="{66EFA483-F6AD-4918-BF7F-5E271F0E79DE}"/>
    <dgm:cxn modelId="{FCAC6E61-30D5-4B96-A7AD-42557342DF24}" type="presOf" srcId="{157EB62D-8EF8-4907-88E5-E606E443836A}" destId="{7B478CED-5CA4-4D5D-9D1A-AFA1DFE5E4E6}" srcOrd="1" destOrd="0" presId="urn:microsoft.com/office/officeart/2005/8/layout/lProcess2"/>
    <dgm:cxn modelId="{A5A05462-B308-4BB8-9B25-1F22A9B3BEB6}" type="presOf" srcId="{F159B09F-1D1F-4F2D-BA45-BF21F27B7CAA}" destId="{61C74BE3-0207-4BF8-88B9-52E8486E084B}" srcOrd="0" destOrd="0" presId="urn:microsoft.com/office/officeart/2005/8/layout/lProcess2"/>
    <dgm:cxn modelId="{7ACEC365-B08F-432A-9933-AA4DEBAEFCE9}" srcId="{F2153DD8-C539-414F-BACE-D7B54F88565A}" destId="{CBF7B1FC-36DF-4930-8CAE-72C790386F42}" srcOrd="3" destOrd="0" parTransId="{61060A37-77B4-4B6F-A182-B5A2D98457D2}" sibTransId="{6F5F32C3-3AF1-44FD-B53E-E1EBB0A7B97A}"/>
    <dgm:cxn modelId="{73D81466-7E88-4632-A7F2-2EFB52FB7E32}" type="presOf" srcId="{662CB19F-F42A-4020-B2BA-098D15EBB3AB}" destId="{FC624461-F91E-42AA-87CE-FB942E8B2A32}" srcOrd="0" destOrd="0" presId="urn:microsoft.com/office/officeart/2005/8/layout/lProcess2"/>
    <dgm:cxn modelId="{09726F46-5A30-42A6-9AE2-05B6BBB1BCC4}" type="presOf" srcId="{C326703B-DDF8-4DBA-AAAB-BF00FDE52091}" destId="{3E76082C-02FA-4951-8C37-B87461316683}" srcOrd="0" destOrd="0" presId="urn:microsoft.com/office/officeart/2005/8/layout/lProcess2"/>
    <dgm:cxn modelId="{C3EBA346-B624-41DC-8F2C-99F2E132895D}" type="presOf" srcId="{F2153DD8-C539-414F-BACE-D7B54F88565A}" destId="{16300C2B-610A-4B80-8FB5-C035E7E5B5EB}" srcOrd="0" destOrd="0" presId="urn:microsoft.com/office/officeart/2005/8/layout/lProcess2"/>
    <dgm:cxn modelId="{7E59A168-5A88-4865-A281-D0B1634BCE55}" srcId="{4D5BCD94-D914-4993-ABC8-417809F050C9}" destId="{21A9EF5D-7AE5-47F1-9D1D-692B67F7E8D1}" srcOrd="4" destOrd="0" parTransId="{1A1642D7-3F15-4B78-BDFB-50D2709F835C}" sibTransId="{FF245F62-E074-4D0D-8DB4-C7EDBD5B3235}"/>
    <dgm:cxn modelId="{8601FE68-859D-43A0-8ED1-C393D9972F33}" type="presOf" srcId="{21A9EF5D-7AE5-47F1-9D1D-692B67F7E8D1}" destId="{73DFC37D-30E1-467F-BF7A-A7F2E622354D}" srcOrd="1" destOrd="0" presId="urn:microsoft.com/office/officeart/2005/8/layout/lProcess2"/>
    <dgm:cxn modelId="{87D6614E-A84E-4C12-8891-BCB472F51C3A}" srcId="{157EB62D-8EF8-4907-88E5-E606E443836A}" destId="{CB43113F-09C9-4705-8C91-CD31D5F56AB9}" srcOrd="4" destOrd="0" parTransId="{0730B0FE-A164-495D-8A90-403D8D055CF7}" sibTransId="{3AB5A65E-278F-44C4-A5F9-54F32CF79CC5}"/>
    <dgm:cxn modelId="{A996C66F-2F54-4C15-B936-61E552A2A2CF}" type="presOf" srcId="{FE884144-6C2C-4CBE-8C24-9E82430B2DDF}" destId="{3D3DF9C5-217B-40D9-81F9-8046E8990033}" srcOrd="0" destOrd="0" presId="urn:microsoft.com/office/officeart/2005/8/layout/lProcess2"/>
    <dgm:cxn modelId="{D280B573-7D23-49CA-88D9-2D144F20C5DC}" type="presOf" srcId="{11CA80FE-C899-4E33-B46E-AEC0910590F3}" destId="{00B26F1A-9122-4742-A5CF-6FA78826C7BC}" srcOrd="0" destOrd="0" presId="urn:microsoft.com/office/officeart/2005/8/layout/lProcess2"/>
    <dgm:cxn modelId="{AA8A5654-EEA5-4751-A9FF-DAB2245A4959}" type="presOf" srcId="{CB43113F-09C9-4705-8C91-CD31D5F56AB9}" destId="{A5D467AE-BB2A-4722-A8DC-2FCFFDF79291}" srcOrd="0" destOrd="0" presId="urn:microsoft.com/office/officeart/2005/8/layout/lProcess2"/>
    <dgm:cxn modelId="{AF723476-F6BD-4429-9D0F-55BB34BFDEDA}" srcId="{F75F7F73-D8C1-49A9-858D-989F26C74798}" destId="{60C5C6D7-7566-4A78-AD6E-539CF8D87C0B}" srcOrd="2" destOrd="0" parTransId="{C3C8E5E3-678A-4B19-93C6-1B66AC08279F}" sibTransId="{50873F8D-84D2-4538-B4B3-C13F3E38254A}"/>
    <dgm:cxn modelId="{47E73078-97B7-4A60-A06A-C8A09F17B092}" srcId="{F75F7F73-D8C1-49A9-858D-989F26C74798}" destId="{BEA88A3F-AA75-43FC-9D57-4E93545A767B}" srcOrd="4" destOrd="0" parTransId="{9F955368-FBB7-407D-A140-303655562728}" sibTransId="{CADCC39B-E71E-4276-9BDC-30F000092E1A}"/>
    <dgm:cxn modelId="{42111579-7BA7-4AE2-9432-621CF6C1AB39}" type="presOf" srcId="{78802277-C74A-4250-89B1-F26F4E91AB48}" destId="{826184FB-3AD6-4D44-A388-93EA2880E1B1}" srcOrd="0" destOrd="0" presId="urn:microsoft.com/office/officeart/2005/8/layout/lProcess2"/>
    <dgm:cxn modelId="{4423C859-115C-4EA6-A96E-B93870B0C753}" type="presOf" srcId="{8F3303EE-C7AD-41B8-9A8B-A562C5A42BBB}" destId="{AAC0303A-5432-4FF1-9C6D-D04329E6CA42}" srcOrd="0" destOrd="0" presId="urn:microsoft.com/office/officeart/2005/8/layout/lProcess2"/>
    <dgm:cxn modelId="{EE0E327A-664A-4610-995C-CBE4FA11E34E}" type="presOf" srcId="{F75F7F73-D8C1-49A9-858D-989F26C74798}" destId="{9B5EAB99-C035-4E47-BB9E-64C0B167FC49}" srcOrd="0" destOrd="0" presId="urn:microsoft.com/office/officeart/2005/8/layout/lProcess2"/>
    <dgm:cxn modelId="{9B031A7B-FDB7-4C24-B605-BAA08AFEFA51}" type="presOf" srcId="{167B8D1C-C355-4FF0-8ABF-4740DE65B8CD}" destId="{82C30BA8-4A2D-445A-A77B-F54CC1EFDADC}" srcOrd="0" destOrd="0" presId="urn:microsoft.com/office/officeart/2005/8/layout/lProcess2"/>
    <dgm:cxn modelId="{8FBBEE7B-9C9B-4683-A25B-BF9C18604AF3}" type="presOf" srcId="{F75F7F73-D8C1-49A9-858D-989F26C74798}" destId="{A4511F66-7E0C-4F43-8B7F-C9534BE17EBC}" srcOrd="1" destOrd="0" presId="urn:microsoft.com/office/officeart/2005/8/layout/lProcess2"/>
    <dgm:cxn modelId="{6FAEC67C-BE59-463B-B7CD-6366F09102A3}" type="presOf" srcId="{ABF7ECDE-F456-42E8-B952-729FEDB490B9}" destId="{D4327C8A-7AF2-40A1-8C16-D2B5BE623C84}" srcOrd="0" destOrd="0" presId="urn:microsoft.com/office/officeart/2005/8/layout/lProcess2"/>
    <dgm:cxn modelId="{FB06D77F-18AF-48FB-94FA-2C8F86CA4732}" type="presOf" srcId="{2586A74D-FA3C-448E-9BD0-A8E4DD06F7D9}" destId="{0F266451-D947-4D36-AA96-F2A8539544E9}" srcOrd="0" destOrd="0" presId="urn:microsoft.com/office/officeart/2005/8/layout/lProcess2"/>
    <dgm:cxn modelId="{20DA6287-152C-4EB6-A331-1C401C603D25}" type="presOf" srcId="{157EB62D-8EF8-4907-88E5-E606E443836A}" destId="{9D0DFD03-4C27-4AA3-ADFF-D10661EE1835}" srcOrd="0" destOrd="0" presId="urn:microsoft.com/office/officeart/2005/8/layout/lProcess2"/>
    <dgm:cxn modelId="{67D54887-2DD8-4071-A8EE-0B4B40E0ABD4}" srcId="{157EB62D-8EF8-4907-88E5-E606E443836A}" destId="{FEFC21BA-2212-4EF3-903F-FFB2B673FE87}" srcOrd="3" destOrd="0" parTransId="{0431A975-F2C9-4DAC-B687-026E29D6A9B5}" sibTransId="{9E2B388C-E744-425F-A5A4-733F03AB485E}"/>
    <dgm:cxn modelId="{8335FA8A-B996-4884-864A-4A8F7558718D}" srcId="{F2153DD8-C539-414F-BACE-D7B54F88565A}" destId="{2586A74D-FA3C-448E-9BD0-A8E4DD06F7D9}" srcOrd="1" destOrd="0" parTransId="{CA31AA79-AB07-4515-808E-08999F6C0F6F}" sibTransId="{ABBA4E4F-802A-47EB-AE4D-931EFE83E23E}"/>
    <dgm:cxn modelId="{613CC491-F4B8-45A0-8FFF-FB57EF3A3E41}" srcId="{52FEF119-B104-477F-9EDA-93738C5AB458}" destId="{9F391129-2A13-48D6-91D4-9AFD25A75332}" srcOrd="0" destOrd="0" parTransId="{22234EBC-D9FB-4511-A1D4-7433CE62EA7E}" sibTransId="{99193C1C-0BBE-4831-9D2E-F8F88CFC633D}"/>
    <dgm:cxn modelId="{834582A3-3572-49D5-99C2-545A67CD6AC9}" srcId="{157EB62D-8EF8-4907-88E5-E606E443836A}" destId="{726B74F9-C1DF-4233-91BA-295C2A57C6DC}" srcOrd="2" destOrd="0" parTransId="{2E6DFC2A-B57A-4093-B942-A77E826F8841}" sibTransId="{1AB52C32-1298-464D-9727-C79C56EF1A5A}"/>
    <dgm:cxn modelId="{52C2C9A9-0889-4E22-A2C0-751315C43B1D}" srcId="{F75F7F73-D8C1-49A9-858D-989F26C74798}" destId="{11CA80FE-C899-4E33-B46E-AEC0910590F3}" srcOrd="3" destOrd="0" parTransId="{C2C31517-239C-4F20-8F62-B42FCC8A0661}" sibTransId="{CA123C6A-C68C-4677-B666-4082489A01A2}"/>
    <dgm:cxn modelId="{51842FAA-E7A3-4A4E-8B87-3AECDB8ADAA5}" type="presOf" srcId="{4C85C5CB-0D96-4A48-9F0A-A03EA5BC3FC2}" destId="{250B4FC7-477E-41BD-ADC6-C57B04527006}" srcOrd="0" destOrd="0" presId="urn:microsoft.com/office/officeart/2005/8/layout/lProcess2"/>
    <dgm:cxn modelId="{7A86C1AB-2A3A-45A9-9FB9-23B66797AD53}" type="presOf" srcId="{21A9EF5D-7AE5-47F1-9D1D-692B67F7E8D1}" destId="{3D8A8458-902A-48FC-B916-D0B86DA782DD}" srcOrd="0" destOrd="0" presId="urn:microsoft.com/office/officeart/2005/8/layout/lProcess2"/>
    <dgm:cxn modelId="{4DA626AF-C51F-4E00-8FF2-F4B36F98A0E2}" type="presOf" srcId="{E271B3B9-8D39-418A-85EA-E192CCB78D87}" destId="{19B1DA56-DFD4-426A-8817-6C10CBB58F3F}" srcOrd="0" destOrd="0" presId="urn:microsoft.com/office/officeart/2005/8/layout/lProcess2"/>
    <dgm:cxn modelId="{58EB3DB0-7B9B-4307-883B-09D443DA573C}" type="presOf" srcId="{7AB8200B-ED29-45D5-91BD-DF911379C6F9}" destId="{ECB6891B-09F5-4661-BEF8-F73737A42DA3}" srcOrd="0" destOrd="0" presId="urn:microsoft.com/office/officeart/2005/8/layout/lProcess2"/>
    <dgm:cxn modelId="{10E794B1-6F55-44C1-BEAA-1842FC3208D4}" srcId="{52FEF119-B104-477F-9EDA-93738C5AB458}" destId="{7AB8200B-ED29-45D5-91BD-DF911379C6F9}" srcOrd="4" destOrd="0" parTransId="{7A223156-D2D6-4F0B-A95F-B97D9DCE8A20}" sibTransId="{01CEA6BB-67D8-4275-AA72-E14C25CD5A08}"/>
    <dgm:cxn modelId="{FE1C9CB3-D3F0-43F2-8635-A557D89D0D86}" type="presOf" srcId="{52FEF119-B104-477F-9EDA-93738C5AB458}" destId="{B19324BD-641F-4FAB-B574-478DB7A72B82}" srcOrd="1" destOrd="0" presId="urn:microsoft.com/office/officeart/2005/8/layout/lProcess2"/>
    <dgm:cxn modelId="{E7494CB4-F1EF-42FA-BC20-EE09BF877C0D}" type="presOf" srcId="{9F391129-2A13-48D6-91D4-9AFD25A75332}" destId="{39A950AA-D469-43E2-BBB5-B939083F555E}" srcOrd="0" destOrd="0" presId="urn:microsoft.com/office/officeart/2005/8/layout/lProcess2"/>
    <dgm:cxn modelId="{5D5F89B5-E217-4989-A283-A304F7BED0CC}" srcId="{52FEF119-B104-477F-9EDA-93738C5AB458}" destId="{F159B09F-1D1F-4F2D-BA45-BF21F27B7CAA}" srcOrd="3" destOrd="0" parTransId="{FA22B869-162C-41E1-965E-C06A5C9AC3AF}" sibTransId="{F2147065-1708-452C-9038-60D5FC6688E6}"/>
    <dgm:cxn modelId="{E26B0EB7-012E-4E30-B925-D1AC816CEE28}" srcId="{F2153DD8-C539-414F-BACE-D7B54F88565A}" destId="{E271B3B9-8D39-418A-85EA-E192CCB78D87}" srcOrd="2" destOrd="0" parTransId="{9C0D8A73-60A8-46AD-854D-21A7CD4D9542}" sibTransId="{D061CCAD-8B79-46D2-B4B2-8BC9141B26DD}"/>
    <dgm:cxn modelId="{00BF06B8-D48C-4017-BDD6-669D5FE7D1E2}" type="presOf" srcId="{F2153DD8-C539-414F-BACE-D7B54F88565A}" destId="{2A835402-73B3-487B-879F-58FC56784A63}" srcOrd="1" destOrd="0" presId="urn:microsoft.com/office/officeart/2005/8/layout/lProcess2"/>
    <dgm:cxn modelId="{7B4FC9B9-C89C-4003-A9B3-E4F160300D39}" type="presOf" srcId="{4D5BCD94-D914-4993-ABC8-417809F050C9}" destId="{47C43097-4DF6-40FE-B9DD-F540A4516AE7}" srcOrd="0" destOrd="0" presId="urn:microsoft.com/office/officeart/2005/8/layout/lProcess2"/>
    <dgm:cxn modelId="{C8690DBA-5741-42C1-BC19-8BB6CD209961}" srcId="{21A9EF5D-7AE5-47F1-9D1D-692B67F7E8D1}" destId="{C326703B-DDF8-4DBA-AAAB-BF00FDE52091}" srcOrd="0" destOrd="0" parTransId="{E8AD7C6F-9E81-47E0-B251-61A1F0049E1E}" sibTransId="{629E6C32-8E10-4197-86AB-A5431CE3DC19}"/>
    <dgm:cxn modelId="{8E7557BC-C6A6-42DC-A65F-7BBB62CD5E26}" srcId="{21A9EF5D-7AE5-47F1-9D1D-692B67F7E8D1}" destId="{8F3303EE-C7AD-41B8-9A8B-A562C5A42BBB}" srcOrd="3" destOrd="0" parTransId="{BA168D13-BFEE-4715-8FDC-5EA32E0AFD5F}" sibTransId="{CCDCA5EA-DA8D-46D7-B56F-88571D3BE9B3}"/>
    <dgm:cxn modelId="{F86D18C1-05E2-465F-A70E-9FB05A31BCC2}" srcId="{4D5BCD94-D914-4993-ABC8-417809F050C9}" destId="{52FEF119-B104-477F-9EDA-93738C5AB458}" srcOrd="0" destOrd="0" parTransId="{99D27B52-D63C-4647-966D-44D758B593C4}" sibTransId="{41B04FC9-7E55-4046-921F-C4F173F43E18}"/>
    <dgm:cxn modelId="{9115ACC8-3EF8-4E34-A631-5EE3C7D5E74B}" srcId="{157EB62D-8EF8-4907-88E5-E606E443836A}" destId="{59D876C3-C71C-4BB9-AE54-89F09A9C4AF9}" srcOrd="1" destOrd="0" parTransId="{FB1F99D3-7603-418D-9660-62700F057C34}" sibTransId="{B6B8B5BA-00F3-4670-BD41-27BF44DAF3F2}"/>
    <dgm:cxn modelId="{37F1AACB-73CF-4B83-897F-84BDFCD93E30}" srcId="{52FEF119-B104-477F-9EDA-93738C5AB458}" destId="{BFE2DA22-5E56-445E-80FD-958DBFF4493F}" srcOrd="1" destOrd="0" parTransId="{A71309FC-DADA-464B-9C4B-B95DE8F91357}" sibTransId="{B952FF32-3188-44AA-B187-2BA0712ABE23}"/>
    <dgm:cxn modelId="{3A3274D0-AC2F-4446-A3F0-D6051E8D507B}" type="presOf" srcId="{52FEF119-B104-477F-9EDA-93738C5AB458}" destId="{820A89E8-BD79-481A-B5D8-169BB8BB44C7}" srcOrd="0" destOrd="0" presId="urn:microsoft.com/office/officeart/2005/8/layout/lProcess2"/>
    <dgm:cxn modelId="{18B4A3D1-B45F-47C0-A7C8-E21274BC6650}" type="presOf" srcId="{CBF7B1FC-36DF-4930-8CAE-72C790386F42}" destId="{071248EC-9A76-418D-B400-A6D8ACCC0621}" srcOrd="0" destOrd="0" presId="urn:microsoft.com/office/officeart/2005/8/layout/lProcess2"/>
    <dgm:cxn modelId="{BAEB97D2-F08E-4464-912F-2164494B3B18}" srcId="{52FEF119-B104-477F-9EDA-93738C5AB458}" destId="{33BC0DBB-03CE-4C14-BD56-0A3187FC6C3C}" srcOrd="2" destOrd="0" parTransId="{33D1E58B-97E2-4F16-80F2-A68987F2B0D1}" sibTransId="{DBBBFD9A-DAD7-40CB-A296-B8C32413FB0A}"/>
    <dgm:cxn modelId="{AEC408D6-CB4A-4D46-888E-B3A04C9981E4}" srcId="{F2153DD8-C539-414F-BACE-D7B54F88565A}" destId="{ABF7ECDE-F456-42E8-B952-729FEDB490B9}" srcOrd="4" destOrd="0" parTransId="{4350A677-D6A9-42EF-A81A-E3BAC94D2EF3}" sibTransId="{46DD7B98-C9A1-4E55-9211-639F782F20C7}"/>
    <dgm:cxn modelId="{ED69D8F0-F86C-467E-909F-D42C5649A504}" type="presOf" srcId="{F5354974-2FF3-4AEB-B8E7-486CFEC84BA0}" destId="{D50A8545-5F4B-41DC-B4EF-69D49F9AE507}" srcOrd="0" destOrd="0" presId="urn:microsoft.com/office/officeart/2005/8/layout/lProcess2"/>
    <dgm:cxn modelId="{3CF306F9-C336-494F-BE1A-3006876D5377}" type="presOf" srcId="{726B74F9-C1DF-4233-91BA-295C2A57C6DC}" destId="{A9A7DCF2-B075-4AF1-9D3D-287E486B7A34}" srcOrd="0" destOrd="0" presId="urn:microsoft.com/office/officeart/2005/8/layout/lProcess2"/>
    <dgm:cxn modelId="{DA26BCF9-7B86-49D3-AE52-F61BED617BB5}" type="presOf" srcId="{FEFC21BA-2212-4EF3-903F-FFB2B673FE87}" destId="{9B5064E0-177D-4BE8-B3BA-78DD4CF65CB7}" srcOrd="0" destOrd="0" presId="urn:microsoft.com/office/officeart/2005/8/layout/lProcess2"/>
    <dgm:cxn modelId="{BF2948FD-5BA4-4447-90CB-17C2D386B730}" type="presOf" srcId="{33BC0DBB-03CE-4C14-BD56-0A3187FC6C3C}" destId="{716C607F-D8A3-4B42-A79D-FAA2DBB4810D}" srcOrd="0" destOrd="0" presId="urn:microsoft.com/office/officeart/2005/8/layout/lProcess2"/>
    <dgm:cxn modelId="{113FFCFD-DE00-4FDF-9835-5D412A29D874}" srcId="{4D5BCD94-D914-4993-ABC8-417809F050C9}" destId="{F2153DD8-C539-414F-BACE-D7B54F88565A}" srcOrd="1" destOrd="0" parTransId="{E558A688-10C6-4C00-AFFE-7940FB72AEAF}" sibTransId="{8FC6D6D2-BD8F-46CE-B38D-E7D543297E73}"/>
    <dgm:cxn modelId="{2427EADD-1633-42AF-A1D8-B90138796310}" type="presParOf" srcId="{47C43097-4DF6-40FE-B9DD-F540A4516AE7}" destId="{577B05FC-1F95-4A89-AD0A-32D26CB9A9B1}" srcOrd="0" destOrd="0" presId="urn:microsoft.com/office/officeart/2005/8/layout/lProcess2"/>
    <dgm:cxn modelId="{2ABE34EC-882C-4AC7-A025-66E8B4EEF2D8}" type="presParOf" srcId="{577B05FC-1F95-4A89-AD0A-32D26CB9A9B1}" destId="{820A89E8-BD79-481A-B5D8-169BB8BB44C7}" srcOrd="0" destOrd="0" presId="urn:microsoft.com/office/officeart/2005/8/layout/lProcess2"/>
    <dgm:cxn modelId="{6C2D78E1-ABF8-42C3-8D29-6CC49F76220D}" type="presParOf" srcId="{577B05FC-1F95-4A89-AD0A-32D26CB9A9B1}" destId="{B19324BD-641F-4FAB-B574-478DB7A72B82}" srcOrd="1" destOrd="0" presId="urn:microsoft.com/office/officeart/2005/8/layout/lProcess2"/>
    <dgm:cxn modelId="{E1BA1DDF-FE96-41FA-9F8C-3B76951F3510}" type="presParOf" srcId="{577B05FC-1F95-4A89-AD0A-32D26CB9A9B1}" destId="{A6556D66-1C4B-4DDD-A957-31C64CD716BE}" srcOrd="2" destOrd="0" presId="urn:microsoft.com/office/officeart/2005/8/layout/lProcess2"/>
    <dgm:cxn modelId="{88FA48B6-BD07-43FF-9B17-50FC18626582}" type="presParOf" srcId="{A6556D66-1C4B-4DDD-A957-31C64CD716BE}" destId="{1F84CB5E-F454-4C9A-9B09-69D5C4CCF98C}" srcOrd="0" destOrd="0" presId="urn:microsoft.com/office/officeart/2005/8/layout/lProcess2"/>
    <dgm:cxn modelId="{9F4759F0-E645-4940-BDB7-6FF2FCE45E5C}" type="presParOf" srcId="{1F84CB5E-F454-4C9A-9B09-69D5C4CCF98C}" destId="{39A950AA-D469-43E2-BBB5-B939083F555E}" srcOrd="0" destOrd="0" presId="urn:microsoft.com/office/officeart/2005/8/layout/lProcess2"/>
    <dgm:cxn modelId="{E4CDECE6-77AF-4C89-9F54-3D7D60CEBF2D}" type="presParOf" srcId="{1F84CB5E-F454-4C9A-9B09-69D5C4CCF98C}" destId="{A7EFD05A-DFCD-4B6E-B980-F143DBC097BC}" srcOrd="1" destOrd="0" presId="urn:microsoft.com/office/officeart/2005/8/layout/lProcess2"/>
    <dgm:cxn modelId="{874F1ED3-68D3-4BD8-8BC4-4226306E2AFF}" type="presParOf" srcId="{1F84CB5E-F454-4C9A-9B09-69D5C4CCF98C}" destId="{51B43019-D99E-457A-83FB-119C33939933}" srcOrd="2" destOrd="0" presId="urn:microsoft.com/office/officeart/2005/8/layout/lProcess2"/>
    <dgm:cxn modelId="{215D9C5A-B82E-449B-A583-FB4238BBCE0F}" type="presParOf" srcId="{1F84CB5E-F454-4C9A-9B09-69D5C4CCF98C}" destId="{42F8ECB3-BCC1-411C-8A02-2A4036B6285F}" srcOrd="3" destOrd="0" presId="urn:microsoft.com/office/officeart/2005/8/layout/lProcess2"/>
    <dgm:cxn modelId="{068D3779-7409-4E0E-B7B8-2F7682A031A7}" type="presParOf" srcId="{1F84CB5E-F454-4C9A-9B09-69D5C4CCF98C}" destId="{716C607F-D8A3-4B42-A79D-FAA2DBB4810D}" srcOrd="4" destOrd="0" presId="urn:microsoft.com/office/officeart/2005/8/layout/lProcess2"/>
    <dgm:cxn modelId="{9C762536-E1B0-490F-A4C7-13B9C9E470F3}" type="presParOf" srcId="{1F84CB5E-F454-4C9A-9B09-69D5C4CCF98C}" destId="{42C44287-98EA-47B6-8B2B-3B725AA09FDC}" srcOrd="5" destOrd="0" presId="urn:microsoft.com/office/officeart/2005/8/layout/lProcess2"/>
    <dgm:cxn modelId="{587869B1-43F4-4287-B394-B2F2EBE9B139}" type="presParOf" srcId="{1F84CB5E-F454-4C9A-9B09-69D5C4CCF98C}" destId="{61C74BE3-0207-4BF8-88B9-52E8486E084B}" srcOrd="6" destOrd="0" presId="urn:microsoft.com/office/officeart/2005/8/layout/lProcess2"/>
    <dgm:cxn modelId="{DA9E8900-7D7A-4192-A751-4A9AA628032B}" type="presParOf" srcId="{1F84CB5E-F454-4C9A-9B09-69D5C4CCF98C}" destId="{4D04052B-A56C-4299-B509-8C510FA9EFD6}" srcOrd="7" destOrd="0" presId="urn:microsoft.com/office/officeart/2005/8/layout/lProcess2"/>
    <dgm:cxn modelId="{20CCED84-3DD8-447E-86B5-C5C3465F1167}" type="presParOf" srcId="{1F84CB5E-F454-4C9A-9B09-69D5C4CCF98C}" destId="{ECB6891B-09F5-4661-BEF8-F73737A42DA3}" srcOrd="8" destOrd="0" presId="urn:microsoft.com/office/officeart/2005/8/layout/lProcess2"/>
    <dgm:cxn modelId="{8F3EE6BD-5286-478E-98E2-6F31C6101AB3}" type="presParOf" srcId="{47C43097-4DF6-40FE-B9DD-F540A4516AE7}" destId="{2C22D075-537E-4ECB-9430-96E4AA1E3A56}" srcOrd="1" destOrd="0" presId="urn:microsoft.com/office/officeart/2005/8/layout/lProcess2"/>
    <dgm:cxn modelId="{3D507EB4-9237-4020-8DF6-21AD7680F6DC}" type="presParOf" srcId="{47C43097-4DF6-40FE-B9DD-F540A4516AE7}" destId="{3AEC779B-9DE0-4A02-9D92-F8F6988A495A}" srcOrd="2" destOrd="0" presId="urn:microsoft.com/office/officeart/2005/8/layout/lProcess2"/>
    <dgm:cxn modelId="{8321A94F-8869-4FFD-B140-FD34E058237B}" type="presParOf" srcId="{3AEC779B-9DE0-4A02-9D92-F8F6988A495A}" destId="{16300C2B-610A-4B80-8FB5-C035E7E5B5EB}" srcOrd="0" destOrd="0" presId="urn:microsoft.com/office/officeart/2005/8/layout/lProcess2"/>
    <dgm:cxn modelId="{3A35759E-7A30-4880-8ED8-26BF6E79BF79}" type="presParOf" srcId="{3AEC779B-9DE0-4A02-9D92-F8F6988A495A}" destId="{2A835402-73B3-487B-879F-58FC56784A63}" srcOrd="1" destOrd="0" presId="urn:microsoft.com/office/officeart/2005/8/layout/lProcess2"/>
    <dgm:cxn modelId="{6AC10F77-1996-4212-854A-47472DCD007F}" type="presParOf" srcId="{3AEC779B-9DE0-4A02-9D92-F8F6988A495A}" destId="{14757F95-0C47-44C0-9E98-366C53100830}" srcOrd="2" destOrd="0" presId="urn:microsoft.com/office/officeart/2005/8/layout/lProcess2"/>
    <dgm:cxn modelId="{6FE39F22-72BC-4782-A887-67FCFE8971E3}" type="presParOf" srcId="{14757F95-0C47-44C0-9E98-366C53100830}" destId="{5673D785-5316-4975-87E3-EF32DAC1400F}" srcOrd="0" destOrd="0" presId="urn:microsoft.com/office/officeart/2005/8/layout/lProcess2"/>
    <dgm:cxn modelId="{B158F664-6EE1-4648-8E68-D4D054C3F7B6}" type="presParOf" srcId="{5673D785-5316-4975-87E3-EF32DAC1400F}" destId="{3D3DF9C5-217B-40D9-81F9-8046E8990033}" srcOrd="0" destOrd="0" presId="urn:microsoft.com/office/officeart/2005/8/layout/lProcess2"/>
    <dgm:cxn modelId="{C3C16BDD-707E-4644-9797-A80F2A025B9D}" type="presParOf" srcId="{5673D785-5316-4975-87E3-EF32DAC1400F}" destId="{2014EF0C-DC94-480C-8903-401B4923DBC7}" srcOrd="1" destOrd="0" presId="urn:microsoft.com/office/officeart/2005/8/layout/lProcess2"/>
    <dgm:cxn modelId="{A5101785-DA6A-4749-89BE-DF4779180407}" type="presParOf" srcId="{5673D785-5316-4975-87E3-EF32DAC1400F}" destId="{0F266451-D947-4D36-AA96-F2A8539544E9}" srcOrd="2" destOrd="0" presId="urn:microsoft.com/office/officeart/2005/8/layout/lProcess2"/>
    <dgm:cxn modelId="{B67D6D1F-8E09-4CE3-B7B3-54A0D508A2C5}" type="presParOf" srcId="{5673D785-5316-4975-87E3-EF32DAC1400F}" destId="{D7A81075-F3F3-4744-8865-6BC6915F7200}" srcOrd="3" destOrd="0" presId="urn:microsoft.com/office/officeart/2005/8/layout/lProcess2"/>
    <dgm:cxn modelId="{AD483B12-FCBE-481F-8602-6F95441D2F48}" type="presParOf" srcId="{5673D785-5316-4975-87E3-EF32DAC1400F}" destId="{19B1DA56-DFD4-426A-8817-6C10CBB58F3F}" srcOrd="4" destOrd="0" presId="urn:microsoft.com/office/officeart/2005/8/layout/lProcess2"/>
    <dgm:cxn modelId="{A20351E0-1EC7-45FB-9DBA-AA36D1CE8ECA}" type="presParOf" srcId="{5673D785-5316-4975-87E3-EF32DAC1400F}" destId="{13FA21C2-C1ED-4074-A2BF-E02137BBB493}" srcOrd="5" destOrd="0" presId="urn:microsoft.com/office/officeart/2005/8/layout/lProcess2"/>
    <dgm:cxn modelId="{198FE639-A3E7-4B5C-AB0E-55243792E86B}" type="presParOf" srcId="{5673D785-5316-4975-87E3-EF32DAC1400F}" destId="{071248EC-9A76-418D-B400-A6D8ACCC0621}" srcOrd="6" destOrd="0" presId="urn:microsoft.com/office/officeart/2005/8/layout/lProcess2"/>
    <dgm:cxn modelId="{D32939A3-4432-4557-9EAA-D13D40FE9FC5}" type="presParOf" srcId="{5673D785-5316-4975-87E3-EF32DAC1400F}" destId="{02DF0864-F313-4DC4-9F7D-4D582C8DCB2F}" srcOrd="7" destOrd="0" presId="urn:microsoft.com/office/officeart/2005/8/layout/lProcess2"/>
    <dgm:cxn modelId="{A6B2A389-138F-4884-9064-8C70C46C6BDA}" type="presParOf" srcId="{5673D785-5316-4975-87E3-EF32DAC1400F}" destId="{D4327C8A-7AF2-40A1-8C16-D2B5BE623C84}" srcOrd="8" destOrd="0" presId="urn:microsoft.com/office/officeart/2005/8/layout/lProcess2"/>
    <dgm:cxn modelId="{407B3AE5-F512-4FA3-A9C0-48B1EE98C955}" type="presParOf" srcId="{47C43097-4DF6-40FE-B9DD-F540A4516AE7}" destId="{CB5334BE-76A0-4A7A-810D-EAA0474165A1}" srcOrd="3" destOrd="0" presId="urn:microsoft.com/office/officeart/2005/8/layout/lProcess2"/>
    <dgm:cxn modelId="{9C0DB9B3-5CF6-4DE0-9A50-DA2282694387}" type="presParOf" srcId="{47C43097-4DF6-40FE-B9DD-F540A4516AE7}" destId="{FAC82BA8-231B-47B1-AF52-4458D52E89B4}" srcOrd="4" destOrd="0" presId="urn:microsoft.com/office/officeart/2005/8/layout/lProcess2"/>
    <dgm:cxn modelId="{B558B754-DDE4-4F2C-B69E-16B50E5CB30D}" type="presParOf" srcId="{FAC82BA8-231B-47B1-AF52-4458D52E89B4}" destId="{9B5EAB99-C035-4E47-BB9E-64C0B167FC49}" srcOrd="0" destOrd="0" presId="urn:microsoft.com/office/officeart/2005/8/layout/lProcess2"/>
    <dgm:cxn modelId="{508BDA23-6BCB-4DF8-A530-5C90E6DC906B}" type="presParOf" srcId="{FAC82BA8-231B-47B1-AF52-4458D52E89B4}" destId="{A4511F66-7E0C-4F43-8B7F-C9534BE17EBC}" srcOrd="1" destOrd="0" presId="urn:microsoft.com/office/officeart/2005/8/layout/lProcess2"/>
    <dgm:cxn modelId="{ABB729E4-3377-44C5-9C0E-050D4352FF87}" type="presParOf" srcId="{FAC82BA8-231B-47B1-AF52-4458D52E89B4}" destId="{B78FD7B0-766B-42C6-81EE-E6E19BFBF89F}" srcOrd="2" destOrd="0" presId="urn:microsoft.com/office/officeart/2005/8/layout/lProcess2"/>
    <dgm:cxn modelId="{3D74636B-67B0-47EE-A87B-06B38A0955F2}" type="presParOf" srcId="{B78FD7B0-766B-42C6-81EE-E6E19BFBF89F}" destId="{5439AC83-B45A-46AA-A953-D49B2F60F137}" srcOrd="0" destOrd="0" presId="urn:microsoft.com/office/officeart/2005/8/layout/lProcess2"/>
    <dgm:cxn modelId="{1BAA975B-80DB-442D-B565-C8B90BB17298}" type="presParOf" srcId="{5439AC83-B45A-46AA-A953-D49B2F60F137}" destId="{250B4FC7-477E-41BD-ADC6-C57B04527006}" srcOrd="0" destOrd="0" presId="urn:microsoft.com/office/officeart/2005/8/layout/lProcess2"/>
    <dgm:cxn modelId="{B5F61C3E-ADF9-4A91-8BE5-42573B1639E7}" type="presParOf" srcId="{5439AC83-B45A-46AA-A953-D49B2F60F137}" destId="{D8EDFD91-FB4E-4E9A-ADF4-C91A9F53D11A}" srcOrd="1" destOrd="0" presId="urn:microsoft.com/office/officeart/2005/8/layout/lProcess2"/>
    <dgm:cxn modelId="{1D63969C-7141-4D22-B846-1B9546230954}" type="presParOf" srcId="{5439AC83-B45A-46AA-A953-D49B2F60F137}" destId="{2B46B543-0005-44D4-B98C-8A95A492DF23}" srcOrd="2" destOrd="0" presId="urn:microsoft.com/office/officeart/2005/8/layout/lProcess2"/>
    <dgm:cxn modelId="{F6DA92D4-C57E-4313-B1ED-28AFBF742CF9}" type="presParOf" srcId="{5439AC83-B45A-46AA-A953-D49B2F60F137}" destId="{7DCB70C6-AF0B-4FAD-814D-93388EF441EB}" srcOrd="3" destOrd="0" presId="urn:microsoft.com/office/officeart/2005/8/layout/lProcess2"/>
    <dgm:cxn modelId="{9377CA4E-AA20-4E76-AB73-AB8764F94C66}" type="presParOf" srcId="{5439AC83-B45A-46AA-A953-D49B2F60F137}" destId="{4C9D7AB9-79F6-41D4-994B-91E9CD327743}" srcOrd="4" destOrd="0" presId="urn:microsoft.com/office/officeart/2005/8/layout/lProcess2"/>
    <dgm:cxn modelId="{97F0853A-AA73-4A7A-9268-1A4D915E3B84}" type="presParOf" srcId="{5439AC83-B45A-46AA-A953-D49B2F60F137}" destId="{30E8C9AB-AB3E-431D-A23F-8A30843EE7A9}" srcOrd="5" destOrd="0" presId="urn:microsoft.com/office/officeart/2005/8/layout/lProcess2"/>
    <dgm:cxn modelId="{3E74D3AE-8837-4798-A9EF-909EC97CB8D9}" type="presParOf" srcId="{5439AC83-B45A-46AA-A953-D49B2F60F137}" destId="{00B26F1A-9122-4742-A5CF-6FA78826C7BC}" srcOrd="6" destOrd="0" presId="urn:microsoft.com/office/officeart/2005/8/layout/lProcess2"/>
    <dgm:cxn modelId="{5573CFCE-266A-494E-BD0B-61D0730B5540}" type="presParOf" srcId="{5439AC83-B45A-46AA-A953-D49B2F60F137}" destId="{5216604E-7701-4414-A575-56C77128A847}" srcOrd="7" destOrd="0" presId="urn:microsoft.com/office/officeart/2005/8/layout/lProcess2"/>
    <dgm:cxn modelId="{2B11B9E4-0906-439B-9E96-3A18BDDE65FC}" type="presParOf" srcId="{5439AC83-B45A-46AA-A953-D49B2F60F137}" destId="{EA7B0AF7-D0A2-4BD2-9914-0ADB71C980C2}" srcOrd="8" destOrd="0" presId="urn:microsoft.com/office/officeart/2005/8/layout/lProcess2"/>
    <dgm:cxn modelId="{C262393A-7CD1-4511-B35F-144CB4663974}" type="presParOf" srcId="{47C43097-4DF6-40FE-B9DD-F540A4516AE7}" destId="{92B04DF5-5704-4994-BBE4-56F370455724}" srcOrd="5" destOrd="0" presId="urn:microsoft.com/office/officeart/2005/8/layout/lProcess2"/>
    <dgm:cxn modelId="{BF712EE4-E116-4E62-A601-C49FE0962E72}" type="presParOf" srcId="{47C43097-4DF6-40FE-B9DD-F540A4516AE7}" destId="{EC77D26E-3ADB-4E1B-BE45-48BD3C37A4A2}" srcOrd="6" destOrd="0" presId="urn:microsoft.com/office/officeart/2005/8/layout/lProcess2"/>
    <dgm:cxn modelId="{04611B6F-E1A1-40F4-8783-607B9F3FD61D}" type="presParOf" srcId="{EC77D26E-3ADB-4E1B-BE45-48BD3C37A4A2}" destId="{9D0DFD03-4C27-4AA3-ADFF-D10661EE1835}" srcOrd="0" destOrd="0" presId="urn:microsoft.com/office/officeart/2005/8/layout/lProcess2"/>
    <dgm:cxn modelId="{F9542621-5E28-40A3-A3CD-51B04E88E711}" type="presParOf" srcId="{EC77D26E-3ADB-4E1B-BE45-48BD3C37A4A2}" destId="{7B478CED-5CA4-4D5D-9D1A-AFA1DFE5E4E6}" srcOrd="1" destOrd="0" presId="urn:microsoft.com/office/officeart/2005/8/layout/lProcess2"/>
    <dgm:cxn modelId="{2934BAF0-393A-47D1-9CF5-5FAFAE42A297}" type="presParOf" srcId="{EC77D26E-3ADB-4E1B-BE45-48BD3C37A4A2}" destId="{73248A85-C310-42DD-AB90-C2BAADF46037}" srcOrd="2" destOrd="0" presId="urn:microsoft.com/office/officeart/2005/8/layout/lProcess2"/>
    <dgm:cxn modelId="{58066F51-89C0-47B9-ABFA-97D9DCBB1DE2}" type="presParOf" srcId="{73248A85-C310-42DD-AB90-C2BAADF46037}" destId="{119F4E33-F661-4975-A6BD-EB2E2636C74C}" srcOrd="0" destOrd="0" presId="urn:microsoft.com/office/officeart/2005/8/layout/lProcess2"/>
    <dgm:cxn modelId="{88D90774-2303-42A7-9171-ABB1BB3D9574}" type="presParOf" srcId="{119F4E33-F661-4975-A6BD-EB2E2636C74C}" destId="{82C30BA8-4A2D-445A-A77B-F54CC1EFDADC}" srcOrd="0" destOrd="0" presId="urn:microsoft.com/office/officeart/2005/8/layout/lProcess2"/>
    <dgm:cxn modelId="{121703AB-7F5D-4A3A-8A33-3E341385C35A}" type="presParOf" srcId="{119F4E33-F661-4975-A6BD-EB2E2636C74C}" destId="{5816338A-D00E-41E8-8FE6-FCBDB73CA583}" srcOrd="1" destOrd="0" presId="urn:microsoft.com/office/officeart/2005/8/layout/lProcess2"/>
    <dgm:cxn modelId="{C4C83F4F-70C3-411D-8C77-922AAF51DA58}" type="presParOf" srcId="{119F4E33-F661-4975-A6BD-EB2E2636C74C}" destId="{3095CA46-DE97-4440-BD23-7826389365A1}" srcOrd="2" destOrd="0" presId="urn:microsoft.com/office/officeart/2005/8/layout/lProcess2"/>
    <dgm:cxn modelId="{7A941C51-ADF0-46F4-9E18-789BEEF73CC4}" type="presParOf" srcId="{119F4E33-F661-4975-A6BD-EB2E2636C74C}" destId="{55F0D9F5-24BF-4CB5-9D29-7C6D1502456E}" srcOrd="3" destOrd="0" presId="urn:microsoft.com/office/officeart/2005/8/layout/lProcess2"/>
    <dgm:cxn modelId="{794A0F65-124B-4E6C-BD6B-FF3A8FD452F2}" type="presParOf" srcId="{119F4E33-F661-4975-A6BD-EB2E2636C74C}" destId="{A9A7DCF2-B075-4AF1-9D3D-287E486B7A34}" srcOrd="4" destOrd="0" presId="urn:microsoft.com/office/officeart/2005/8/layout/lProcess2"/>
    <dgm:cxn modelId="{9D7E4AAD-618B-4915-86B5-D2A6480E1A91}" type="presParOf" srcId="{119F4E33-F661-4975-A6BD-EB2E2636C74C}" destId="{C4A80AF1-BAEB-4E82-B197-DA7953F619AC}" srcOrd="5" destOrd="0" presId="urn:microsoft.com/office/officeart/2005/8/layout/lProcess2"/>
    <dgm:cxn modelId="{B2226E13-0935-4105-92E4-B4C3B8231C1F}" type="presParOf" srcId="{119F4E33-F661-4975-A6BD-EB2E2636C74C}" destId="{9B5064E0-177D-4BE8-B3BA-78DD4CF65CB7}" srcOrd="6" destOrd="0" presId="urn:microsoft.com/office/officeart/2005/8/layout/lProcess2"/>
    <dgm:cxn modelId="{D9BEC56E-749E-430B-8789-F463BB0D336A}" type="presParOf" srcId="{119F4E33-F661-4975-A6BD-EB2E2636C74C}" destId="{E525FA55-D1BA-4D10-8FF0-0AB0CD73BDFC}" srcOrd="7" destOrd="0" presId="urn:microsoft.com/office/officeart/2005/8/layout/lProcess2"/>
    <dgm:cxn modelId="{CEA7E884-287C-4CDA-9E8E-DFE9CC2B2136}" type="presParOf" srcId="{119F4E33-F661-4975-A6BD-EB2E2636C74C}" destId="{A5D467AE-BB2A-4722-A8DC-2FCFFDF79291}" srcOrd="8" destOrd="0" presId="urn:microsoft.com/office/officeart/2005/8/layout/lProcess2"/>
    <dgm:cxn modelId="{1B0139A6-0119-459C-81BF-35F1C1DB0039}" type="presParOf" srcId="{47C43097-4DF6-40FE-B9DD-F540A4516AE7}" destId="{B86042D4-CF37-4622-9AF8-786391CA8C4B}" srcOrd="7" destOrd="0" presId="urn:microsoft.com/office/officeart/2005/8/layout/lProcess2"/>
    <dgm:cxn modelId="{9B3F45F4-C33E-438B-BC4C-6D7AA3F44865}" type="presParOf" srcId="{47C43097-4DF6-40FE-B9DD-F540A4516AE7}" destId="{2765A4E0-950D-4698-ACFE-9A40B30A5D5D}" srcOrd="8" destOrd="0" presId="urn:microsoft.com/office/officeart/2005/8/layout/lProcess2"/>
    <dgm:cxn modelId="{5B04F549-9D1A-4DCA-85B0-7460CDC72FE8}" type="presParOf" srcId="{2765A4E0-950D-4698-ACFE-9A40B30A5D5D}" destId="{3D8A8458-902A-48FC-B916-D0B86DA782DD}" srcOrd="0" destOrd="0" presId="urn:microsoft.com/office/officeart/2005/8/layout/lProcess2"/>
    <dgm:cxn modelId="{69F8CAF7-3380-453B-93EF-453E9D2A23C3}" type="presParOf" srcId="{2765A4E0-950D-4698-ACFE-9A40B30A5D5D}" destId="{73DFC37D-30E1-467F-BF7A-A7F2E622354D}" srcOrd="1" destOrd="0" presId="urn:microsoft.com/office/officeart/2005/8/layout/lProcess2"/>
    <dgm:cxn modelId="{487F7858-A144-4BC1-BF75-97B73C183CF2}" type="presParOf" srcId="{2765A4E0-950D-4698-ACFE-9A40B30A5D5D}" destId="{EE467FD5-15A2-4125-8E7F-7A86E5FC06E6}" srcOrd="2" destOrd="0" presId="urn:microsoft.com/office/officeart/2005/8/layout/lProcess2"/>
    <dgm:cxn modelId="{A12B055A-4814-467C-80E6-BFEAA91097EA}" type="presParOf" srcId="{EE467FD5-15A2-4125-8E7F-7A86E5FC06E6}" destId="{22A74175-9A0C-40A8-902E-D09574E8EC9A}" srcOrd="0" destOrd="0" presId="urn:microsoft.com/office/officeart/2005/8/layout/lProcess2"/>
    <dgm:cxn modelId="{C06DCCF8-EA9F-4B1D-B132-C76CC044D29F}" type="presParOf" srcId="{22A74175-9A0C-40A8-902E-D09574E8EC9A}" destId="{3E76082C-02FA-4951-8C37-B87461316683}" srcOrd="0" destOrd="0" presId="urn:microsoft.com/office/officeart/2005/8/layout/lProcess2"/>
    <dgm:cxn modelId="{2E888709-3D73-4644-9179-0C4E167E7F43}" type="presParOf" srcId="{22A74175-9A0C-40A8-902E-D09574E8EC9A}" destId="{1196FA2E-56AC-40A2-8BF8-2F0AB0A2698B}" srcOrd="1" destOrd="0" presId="urn:microsoft.com/office/officeart/2005/8/layout/lProcess2"/>
    <dgm:cxn modelId="{28499854-6CBA-4BB5-AD5C-9314376D4051}" type="presParOf" srcId="{22A74175-9A0C-40A8-902E-D09574E8EC9A}" destId="{D50A8545-5F4B-41DC-B4EF-69D49F9AE507}" srcOrd="2" destOrd="0" presId="urn:microsoft.com/office/officeart/2005/8/layout/lProcess2"/>
    <dgm:cxn modelId="{47636323-F88E-4671-8086-CB172E0B1B19}" type="presParOf" srcId="{22A74175-9A0C-40A8-902E-D09574E8EC9A}" destId="{C39C4090-3A9E-442B-B8EF-4F2948A74C75}" srcOrd="3" destOrd="0" presId="urn:microsoft.com/office/officeart/2005/8/layout/lProcess2"/>
    <dgm:cxn modelId="{4B64C10B-BD3F-4BFC-8F29-F589CF32230B}" type="presParOf" srcId="{22A74175-9A0C-40A8-902E-D09574E8EC9A}" destId="{826184FB-3AD6-4D44-A388-93EA2880E1B1}" srcOrd="4" destOrd="0" presId="urn:microsoft.com/office/officeart/2005/8/layout/lProcess2"/>
    <dgm:cxn modelId="{3F88CD4B-AE1B-4A92-90B0-14ED080056C4}" type="presParOf" srcId="{22A74175-9A0C-40A8-902E-D09574E8EC9A}" destId="{FF2B4679-1912-4CAD-B74C-874119A032D7}" srcOrd="5" destOrd="0" presId="urn:microsoft.com/office/officeart/2005/8/layout/lProcess2"/>
    <dgm:cxn modelId="{274F12D6-3510-42ED-80A3-0DBD769A954F}" type="presParOf" srcId="{22A74175-9A0C-40A8-902E-D09574E8EC9A}" destId="{AAC0303A-5432-4FF1-9C6D-D04329E6CA42}" srcOrd="6" destOrd="0" presId="urn:microsoft.com/office/officeart/2005/8/layout/lProcess2"/>
    <dgm:cxn modelId="{64B45BC0-AE49-4EA5-9749-A7A603050F76}" type="presParOf" srcId="{22A74175-9A0C-40A8-902E-D09574E8EC9A}" destId="{63C6F0DB-908D-4593-A426-509A849BE7CE}" srcOrd="7" destOrd="0" presId="urn:microsoft.com/office/officeart/2005/8/layout/lProcess2"/>
    <dgm:cxn modelId="{A9A33E13-F0A9-4756-BC6A-F24223D2D8D0}" type="presParOf" srcId="{22A74175-9A0C-40A8-902E-D09574E8EC9A}" destId="{FC624461-F91E-42AA-87CE-FB942E8B2A3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5BCD94-D914-4993-ABC8-417809F050C9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FEF119-B104-477F-9EDA-93738C5AB458}">
      <dgm:prSet phldrT="[Text]" custT="1"/>
      <dgm:spPr/>
      <dgm:t>
        <a:bodyPr/>
        <a:lstStyle/>
        <a:p>
          <a:r>
            <a:rPr lang="en-US" sz="2400" dirty="0">
              <a:solidFill>
                <a:schemeClr val="accent1">
                  <a:lumMod val="75000"/>
                </a:schemeClr>
              </a:solidFill>
            </a:rPr>
            <a:t>Chest</a:t>
          </a:r>
        </a:p>
      </dgm:t>
    </dgm:pt>
    <dgm:pt modelId="{99D27B52-D63C-4647-966D-44D758B593C4}" type="parTrans" cxnId="{F86D18C1-05E2-465F-A70E-9FB05A31BCC2}">
      <dgm:prSet/>
      <dgm:spPr/>
      <dgm:t>
        <a:bodyPr/>
        <a:lstStyle/>
        <a:p>
          <a:endParaRPr lang="en-US" sz="1800"/>
        </a:p>
      </dgm:t>
    </dgm:pt>
    <dgm:pt modelId="{41B04FC9-7E55-4046-921F-C4F173F43E18}" type="sibTrans" cxnId="{F86D18C1-05E2-465F-A70E-9FB05A31BCC2}">
      <dgm:prSet/>
      <dgm:spPr/>
      <dgm:t>
        <a:bodyPr/>
        <a:lstStyle/>
        <a:p>
          <a:endParaRPr lang="en-US" sz="1800"/>
        </a:p>
      </dgm:t>
    </dgm:pt>
    <dgm:pt modelId="{BFE2DA22-5E56-445E-80FD-958DBFF4493F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" action="ppaction://hlinksldjump"/>
            </a:rPr>
            <a:t>400</a:t>
          </a:r>
          <a:endParaRPr lang="en-US" sz="2400" dirty="0"/>
        </a:p>
      </dgm:t>
    </dgm:pt>
    <dgm:pt modelId="{A71309FC-DADA-464B-9C4B-B95DE8F91357}" type="parTrans" cxnId="{37F1AACB-73CF-4B83-897F-84BDFCD93E30}">
      <dgm:prSet/>
      <dgm:spPr/>
      <dgm:t>
        <a:bodyPr/>
        <a:lstStyle/>
        <a:p>
          <a:endParaRPr lang="en-US" sz="1800"/>
        </a:p>
      </dgm:t>
    </dgm:pt>
    <dgm:pt modelId="{B952FF32-3188-44AA-B187-2BA0712ABE23}" type="sibTrans" cxnId="{37F1AACB-73CF-4B83-897F-84BDFCD93E30}">
      <dgm:prSet/>
      <dgm:spPr/>
      <dgm:t>
        <a:bodyPr/>
        <a:lstStyle/>
        <a:p>
          <a:endParaRPr lang="en-US" sz="1800"/>
        </a:p>
      </dgm:t>
    </dgm:pt>
    <dgm:pt modelId="{F2153DD8-C539-414F-BACE-D7B54F88565A}">
      <dgm:prSet phldrT="[Text]" custT="1"/>
      <dgm:spPr/>
      <dgm:t>
        <a:bodyPr/>
        <a:lstStyle/>
        <a:p>
          <a:r>
            <a:rPr lang="en-US" sz="2400" dirty="0">
              <a:solidFill>
                <a:schemeClr val="accent1">
                  <a:lumMod val="75000"/>
                </a:schemeClr>
              </a:solidFill>
            </a:rPr>
            <a:t>MSK</a:t>
          </a:r>
        </a:p>
      </dgm:t>
    </dgm:pt>
    <dgm:pt modelId="{E558A688-10C6-4C00-AFFE-7940FB72AEAF}" type="parTrans" cxnId="{113FFCFD-DE00-4FDF-9835-5D412A29D874}">
      <dgm:prSet/>
      <dgm:spPr/>
      <dgm:t>
        <a:bodyPr/>
        <a:lstStyle/>
        <a:p>
          <a:endParaRPr lang="en-US" sz="1800"/>
        </a:p>
      </dgm:t>
    </dgm:pt>
    <dgm:pt modelId="{8FC6D6D2-BD8F-46CE-B38D-E7D543297E73}" type="sibTrans" cxnId="{113FFCFD-DE00-4FDF-9835-5D412A29D874}">
      <dgm:prSet/>
      <dgm:spPr/>
      <dgm:t>
        <a:bodyPr/>
        <a:lstStyle/>
        <a:p>
          <a:endParaRPr lang="en-US" sz="1800"/>
        </a:p>
      </dgm:t>
    </dgm:pt>
    <dgm:pt modelId="{F75F7F73-D8C1-49A9-858D-989F26C74798}">
      <dgm:prSet phldrT="[Text]" custT="1"/>
      <dgm:spPr/>
      <dgm:t>
        <a:bodyPr/>
        <a:lstStyle/>
        <a:p>
          <a:r>
            <a:rPr lang="en-US" sz="2400" dirty="0">
              <a:solidFill>
                <a:schemeClr val="accent1">
                  <a:lumMod val="75000"/>
                </a:schemeClr>
              </a:solidFill>
            </a:rPr>
            <a:t>GI/GU</a:t>
          </a:r>
        </a:p>
      </dgm:t>
    </dgm:pt>
    <dgm:pt modelId="{8BD92FC0-E92D-4DF8-A47E-96E5AE55670A}" type="parTrans" cxnId="{5E5C953E-F91A-4E8D-80BF-84C1D788BE49}">
      <dgm:prSet/>
      <dgm:spPr/>
      <dgm:t>
        <a:bodyPr/>
        <a:lstStyle/>
        <a:p>
          <a:endParaRPr lang="en-US" sz="1800"/>
        </a:p>
      </dgm:t>
    </dgm:pt>
    <dgm:pt modelId="{F7CDDEB9-9C4D-4942-8BEB-477E9DB7E57C}" type="sibTrans" cxnId="{5E5C953E-F91A-4E8D-80BF-84C1D788BE49}">
      <dgm:prSet/>
      <dgm:spPr/>
      <dgm:t>
        <a:bodyPr/>
        <a:lstStyle/>
        <a:p>
          <a:endParaRPr lang="en-US" sz="1800"/>
        </a:p>
      </dgm:t>
    </dgm:pt>
    <dgm:pt modelId="{33BC0DBB-03CE-4C14-BD56-0A3187FC6C3C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2" action="ppaction://hlinksldjump"/>
            </a:rPr>
            <a:t>600</a:t>
          </a:r>
          <a:endParaRPr lang="en-US" sz="2400" dirty="0"/>
        </a:p>
      </dgm:t>
    </dgm:pt>
    <dgm:pt modelId="{33D1E58B-97E2-4F16-80F2-A68987F2B0D1}" type="parTrans" cxnId="{BAEB97D2-F08E-4464-912F-2164494B3B18}">
      <dgm:prSet/>
      <dgm:spPr/>
      <dgm:t>
        <a:bodyPr/>
        <a:lstStyle/>
        <a:p>
          <a:endParaRPr lang="en-US" sz="1800"/>
        </a:p>
      </dgm:t>
    </dgm:pt>
    <dgm:pt modelId="{DBBBFD9A-DAD7-40CB-A296-B8C32413FB0A}" type="sibTrans" cxnId="{BAEB97D2-F08E-4464-912F-2164494B3B18}">
      <dgm:prSet/>
      <dgm:spPr/>
      <dgm:t>
        <a:bodyPr/>
        <a:lstStyle/>
        <a:p>
          <a:endParaRPr lang="en-US" sz="1800"/>
        </a:p>
      </dgm:t>
    </dgm:pt>
    <dgm:pt modelId="{F159B09F-1D1F-4F2D-BA45-BF21F27B7CAA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3" action="ppaction://hlinksldjump"/>
            </a:rPr>
            <a:t>800</a:t>
          </a:r>
          <a:endParaRPr lang="en-US" sz="2400" dirty="0"/>
        </a:p>
      </dgm:t>
    </dgm:pt>
    <dgm:pt modelId="{FA22B869-162C-41E1-965E-C06A5C9AC3AF}" type="parTrans" cxnId="{5D5F89B5-E217-4989-A283-A304F7BED0CC}">
      <dgm:prSet/>
      <dgm:spPr/>
      <dgm:t>
        <a:bodyPr/>
        <a:lstStyle/>
        <a:p>
          <a:endParaRPr lang="en-US" sz="1800"/>
        </a:p>
      </dgm:t>
    </dgm:pt>
    <dgm:pt modelId="{F2147065-1708-452C-9038-60D5FC6688E6}" type="sibTrans" cxnId="{5D5F89B5-E217-4989-A283-A304F7BED0CC}">
      <dgm:prSet/>
      <dgm:spPr/>
      <dgm:t>
        <a:bodyPr/>
        <a:lstStyle/>
        <a:p>
          <a:endParaRPr lang="en-US" sz="1800"/>
        </a:p>
      </dgm:t>
    </dgm:pt>
    <dgm:pt modelId="{7AB8200B-ED29-45D5-91BD-DF911379C6F9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4" action="ppaction://hlinksldjump"/>
            </a:rPr>
            <a:t>1000</a:t>
          </a:r>
          <a:endParaRPr lang="en-US" sz="2400" dirty="0"/>
        </a:p>
      </dgm:t>
    </dgm:pt>
    <dgm:pt modelId="{7A223156-D2D6-4F0B-A95F-B97D9DCE8A20}" type="parTrans" cxnId="{10E794B1-6F55-44C1-BEAA-1842FC3208D4}">
      <dgm:prSet/>
      <dgm:spPr/>
      <dgm:t>
        <a:bodyPr/>
        <a:lstStyle/>
        <a:p>
          <a:endParaRPr lang="en-US" sz="1800"/>
        </a:p>
      </dgm:t>
    </dgm:pt>
    <dgm:pt modelId="{01CEA6BB-67D8-4275-AA72-E14C25CD5A08}" type="sibTrans" cxnId="{10E794B1-6F55-44C1-BEAA-1842FC3208D4}">
      <dgm:prSet/>
      <dgm:spPr/>
      <dgm:t>
        <a:bodyPr/>
        <a:lstStyle/>
        <a:p>
          <a:endParaRPr lang="en-US" sz="1800"/>
        </a:p>
      </dgm:t>
    </dgm:pt>
    <dgm:pt modelId="{FE884144-6C2C-4CBE-8C24-9E82430B2DDF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5" action="ppaction://hlinksldjump"/>
            </a:rPr>
            <a:t>200</a:t>
          </a:r>
          <a:endParaRPr lang="en-US" sz="2400" dirty="0"/>
        </a:p>
      </dgm:t>
    </dgm:pt>
    <dgm:pt modelId="{7208F1C3-9FAD-4D3B-85CA-2880B521CCE8}" type="parTrans" cxnId="{0A70C720-96EB-4405-A1CE-54864B45A904}">
      <dgm:prSet/>
      <dgm:spPr/>
      <dgm:t>
        <a:bodyPr/>
        <a:lstStyle/>
        <a:p>
          <a:endParaRPr lang="en-US" sz="1800"/>
        </a:p>
      </dgm:t>
    </dgm:pt>
    <dgm:pt modelId="{8A60AFD8-AF6E-43D9-BD9C-1D57FDB7F7EE}" type="sibTrans" cxnId="{0A70C720-96EB-4405-A1CE-54864B45A904}">
      <dgm:prSet/>
      <dgm:spPr/>
      <dgm:t>
        <a:bodyPr/>
        <a:lstStyle/>
        <a:p>
          <a:endParaRPr lang="en-US" sz="1800"/>
        </a:p>
      </dgm:t>
    </dgm:pt>
    <dgm:pt modelId="{2586A74D-FA3C-448E-9BD0-A8E4DD06F7D9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6" action="ppaction://hlinksldjump"/>
            </a:rPr>
            <a:t>400</a:t>
          </a:r>
          <a:endParaRPr lang="en-US" sz="2400" dirty="0"/>
        </a:p>
      </dgm:t>
    </dgm:pt>
    <dgm:pt modelId="{CA31AA79-AB07-4515-808E-08999F6C0F6F}" type="parTrans" cxnId="{8335FA8A-B996-4884-864A-4A8F7558718D}">
      <dgm:prSet/>
      <dgm:spPr/>
      <dgm:t>
        <a:bodyPr/>
        <a:lstStyle/>
        <a:p>
          <a:endParaRPr lang="en-US" sz="1800"/>
        </a:p>
      </dgm:t>
    </dgm:pt>
    <dgm:pt modelId="{ABBA4E4F-802A-47EB-AE4D-931EFE83E23E}" type="sibTrans" cxnId="{8335FA8A-B996-4884-864A-4A8F7558718D}">
      <dgm:prSet/>
      <dgm:spPr/>
      <dgm:t>
        <a:bodyPr/>
        <a:lstStyle/>
        <a:p>
          <a:endParaRPr lang="en-US" sz="1800"/>
        </a:p>
      </dgm:t>
    </dgm:pt>
    <dgm:pt modelId="{E271B3B9-8D39-418A-85EA-E192CCB78D87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7" action="ppaction://hlinksldjump"/>
            </a:rPr>
            <a:t>600</a:t>
          </a:r>
          <a:endParaRPr lang="en-US" sz="2400" dirty="0"/>
        </a:p>
      </dgm:t>
    </dgm:pt>
    <dgm:pt modelId="{9C0D8A73-60A8-46AD-854D-21A7CD4D9542}" type="parTrans" cxnId="{E26B0EB7-012E-4E30-B925-D1AC816CEE28}">
      <dgm:prSet/>
      <dgm:spPr/>
      <dgm:t>
        <a:bodyPr/>
        <a:lstStyle/>
        <a:p>
          <a:endParaRPr lang="en-US" sz="1800"/>
        </a:p>
      </dgm:t>
    </dgm:pt>
    <dgm:pt modelId="{D061CCAD-8B79-46D2-B4B2-8BC9141B26DD}" type="sibTrans" cxnId="{E26B0EB7-012E-4E30-B925-D1AC816CEE28}">
      <dgm:prSet/>
      <dgm:spPr/>
      <dgm:t>
        <a:bodyPr/>
        <a:lstStyle/>
        <a:p>
          <a:endParaRPr lang="en-US" sz="1800"/>
        </a:p>
      </dgm:t>
    </dgm:pt>
    <dgm:pt modelId="{CBF7B1FC-36DF-4930-8CAE-72C790386F42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8" action="ppaction://hlinksldjump"/>
            </a:rPr>
            <a:t>800</a:t>
          </a:r>
          <a:endParaRPr lang="en-US" sz="2400" dirty="0"/>
        </a:p>
      </dgm:t>
    </dgm:pt>
    <dgm:pt modelId="{61060A37-77B4-4B6F-A182-B5A2D98457D2}" type="parTrans" cxnId="{7ACEC365-B08F-432A-9933-AA4DEBAEFCE9}">
      <dgm:prSet/>
      <dgm:spPr/>
      <dgm:t>
        <a:bodyPr/>
        <a:lstStyle/>
        <a:p>
          <a:endParaRPr lang="en-US" sz="1800"/>
        </a:p>
      </dgm:t>
    </dgm:pt>
    <dgm:pt modelId="{6F5F32C3-3AF1-44FD-B53E-E1EBB0A7B97A}" type="sibTrans" cxnId="{7ACEC365-B08F-432A-9933-AA4DEBAEFCE9}">
      <dgm:prSet/>
      <dgm:spPr/>
      <dgm:t>
        <a:bodyPr/>
        <a:lstStyle/>
        <a:p>
          <a:endParaRPr lang="en-US" sz="1800"/>
        </a:p>
      </dgm:t>
    </dgm:pt>
    <dgm:pt modelId="{ABF7ECDE-F456-42E8-B952-729FEDB490B9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9" action="ppaction://hlinksldjump"/>
            </a:rPr>
            <a:t>1000</a:t>
          </a:r>
          <a:endParaRPr lang="en-US" sz="2400" dirty="0"/>
        </a:p>
      </dgm:t>
    </dgm:pt>
    <dgm:pt modelId="{4350A677-D6A9-42EF-A81A-E3BAC94D2EF3}" type="parTrans" cxnId="{AEC408D6-CB4A-4D46-888E-B3A04C9981E4}">
      <dgm:prSet/>
      <dgm:spPr/>
      <dgm:t>
        <a:bodyPr/>
        <a:lstStyle/>
        <a:p>
          <a:endParaRPr lang="en-US" sz="1800"/>
        </a:p>
      </dgm:t>
    </dgm:pt>
    <dgm:pt modelId="{46DD7B98-C9A1-4E55-9211-639F782F20C7}" type="sibTrans" cxnId="{AEC408D6-CB4A-4D46-888E-B3A04C9981E4}">
      <dgm:prSet/>
      <dgm:spPr/>
      <dgm:t>
        <a:bodyPr/>
        <a:lstStyle/>
        <a:p>
          <a:endParaRPr lang="en-US" sz="1800"/>
        </a:p>
      </dgm:t>
    </dgm:pt>
    <dgm:pt modelId="{4C85C5CB-0D96-4A48-9F0A-A03EA5BC3FC2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0" action="ppaction://hlinksldjump"/>
            </a:rPr>
            <a:t>200</a:t>
          </a:r>
          <a:endParaRPr lang="en-US" sz="2400" dirty="0"/>
        </a:p>
      </dgm:t>
    </dgm:pt>
    <dgm:pt modelId="{677A0FEF-1AD4-4844-9631-A8D6A7D65B3C}" type="parTrans" cxnId="{65BE9A32-A16B-4F7F-80FF-08B174DC54E4}">
      <dgm:prSet/>
      <dgm:spPr/>
      <dgm:t>
        <a:bodyPr/>
        <a:lstStyle/>
        <a:p>
          <a:endParaRPr lang="en-US" sz="1800"/>
        </a:p>
      </dgm:t>
    </dgm:pt>
    <dgm:pt modelId="{4A591464-936A-4BCB-B8A7-0CFC546C10B8}" type="sibTrans" cxnId="{65BE9A32-A16B-4F7F-80FF-08B174DC54E4}">
      <dgm:prSet/>
      <dgm:spPr/>
      <dgm:t>
        <a:bodyPr/>
        <a:lstStyle/>
        <a:p>
          <a:endParaRPr lang="en-US" sz="1800"/>
        </a:p>
      </dgm:t>
    </dgm:pt>
    <dgm:pt modelId="{ADA5AC14-B022-4483-A3FD-59E4B8BCCB71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1" action="ppaction://hlinksldjump"/>
            </a:rPr>
            <a:t>400</a:t>
          </a:r>
          <a:endParaRPr lang="en-US" sz="2400" dirty="0"/>
        </a:p>
      </dgm:t>
    </dgm:pt>
    <dgm:pt modelId="{B67EF972-20D1-48E1-BFC2-DBF23629B34D}" type="parTrans" cxnId="{64F3DC28-601F-4DAB-9B15-C3A18FB5B63D}">
      <dgm:prSet/>
      <dgm:spPr/>
      <dgm:t>
        <a:bodyPr/>
        <a:lstStyle/>
        <a:p>
          <a:endParaRPr lang="en-US" sz="1800"/>
        </a:p>
      </dgm:t>
    </dgm:pt>
    <dgm:pt modelId="{641EE4C4-6739-4126-BAAB-717F376901FF}" type="sibTrans" cxnId="{64F3DC28-601F-4DAB-9B15-C3A18FB5B63D}">
      <dgm:prSet/>
      <dgm:spPr/>
      <dgm:t>
        <a:bodyPr/>
        <a:lstStyle/>
        <a:p>
          <a:endParaRPr lang="en-US" sz="1800"/>
        </a:p>
      </dgm:t>
    </dgm:pt>
    <dgm:pt modelId="{60C5C6D7-7566-4A78-AD6E-539CF8D87C0B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2" action="ppaction://hlinksldjump"/>
            </a:rPr>
            <a:t>600</a:t>
          </a:r>
          <a:endParaRPr lang="en-US" sz="2400" dirty="0"/>
        </a:p>
      </dgm:t>
    </dgm:pt>
    <dgm:pt modelId="{C3C8E5E3-678A-4B19-93C6-1B66AC08279F}" type="parTrans" cxnId="{AF723476-F6BD-4429-9D0F-55BB34BFDEDA}">
      <dgm:prSet/>
      <dgm:spPr/>
      <dgm:t>
        <a:bodyPr/>
        <a:lstStyle/>
        <a:p>
          <a:endParaRPr lang="en-US" sz="1800"/>
        </a:p>
      </dgm:t>
    </dgm:pt>
    <dgm:pt modelId="{50873F8D-84D2-4538-B4B3-C13F3E38254A}" type="sibTrans" cxnId="{AF723476-F6BD-4429-9D0F-55BB34BFDEDA}">
      <dgm:prSet/>
      <dgm:spPr/>
      <dgm:t>
        <a:bodyPr/>
        <a:lstStyle/>
        <a:p>
          <a:endParaRPr lang="en-US" sz="1800"/>
        </a:p>
      </dgm:t>
    </dgm:pt>
    <dgm:pt modelId="{11CA80FE-C899-4E33-B46E-AEC0910590F3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3" action="ppaction://hlinksldjump"/>
            </a:rPr>
            <a:t>800</a:t>
          </a:r>
          <a:endParaRPr lang="en-US" sz="2400" dirty="0"/>
        </a:p>
      </dgm:t>
    </dgm:pt>
    <dgm:pt modelId="{C2C31517-239C-4F20-8F62-B42FCC8A0661}" type="parTrans" cxnId="{52C2C9A9-0889-4E22-A2C0-751315C43B1D}">
      <dgm:prSet/>
      <dgm:spPr/>
      <dgm:t>
        <a:bodyPr/>
        <a:lstStyle/>
        <a:p>
          <a:endParaRPr lang="en-US" sz="1800"/>
        </a:p>
      </dgm:t>
    </dgm:pt>
    <dgm:pt modelId="{CA123C6A-C68C-4677-B666-4082489A01A2}" type="sibTrans" cxnId="{52C2C9A9-0889-4E22-A2C0-751315C43B1D}">
      <dgm:prSet/>
      <dgm:spPr/>
      <dgm:t>
        <a:bodyPr/>
        <a:lstStyle/>
        <a:p>
          <a:endParaRPr lang="en-US" sz="1800"/>
        </a:p>
      </dgm:t>
    </dgm:pt>
    <dgm:pt modelId="{BEA88A3F-AA75-43FC-9D57-4E93545A767B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4" action="ppaction://hlinksldjump"/>
            </a:rPr>
            <a:t>1000</a:t>
          </a:r>
          <a:endParaRPr lang="en-US" sz="2400" dirty="0"/>
        </a:p>
      </dgm:t>
    </dgm:pt>
    <dgm:pt modelId="{9F955368-FBB7-407D-A140-303655562728}" type="parTrans" cxnId="{47E73078-97B7-4A60-A06A-C8A09F17B092}">
      <dgm:prSet/>
      <dgm:spPr/>
      <dgm:t>
        <a:bodyPr/>
        <a:lstStyle/>
        <a:p>
          <a:endParaRPr lang="en-US" sz="1800"/>
        </a:p>
      </dgm:t>
    </dgm:pt>
    <dgm:pt modelId="{CADCC39B-E71E-4276-9BDC-30F000092E1A}" type="sibTrans" cxnId="{47E73078-97B7-4A60-A06A-C8A09F17B092}">
      <dgm:prSet/>
      <dgm:spPr/>
      <dgm:t>
        <a:bodyPr/>
        <a:lstStyle/>
        <a:p>
          <a:endParaRPr lang="en-US" sz="1800"/>
        </a:p>
      </dgm:t>
    </dgm:pt>
    <dgm:pt modelId="{157EB62D-8EF8-4907-88E5-E606E443836A}">
      <dgm:prSet phldrT="[Text]" custT="1"/>
      <dgm:spPr/>
      <dgm:t>
        <a:bodyPr/>
        <a:lstStyle/>
        <a:p>
          <a:r>
            <a:rPr lang="en-US" sz="2400" dirty="0">
              <a:solidFill>
                <a:schemeClr val="bg2"/>
              </a:solidFill>
            </a:rPr>
            <a:t>Pediatric/</a:t>
          </a:r>
          <a:br>
            <a:rPr lang="en-US" sz="2400" dirty="0">
              <a:solidFill>
                <a:schemeClr val="bg2"/>
              </a:solidFill>
            </a:rPr>
          </a:br>
          <a:r>
            <a:rPr lang="en-US" sz="2400" dirty="0">
              <a:solidFill>
                <a:schemeClr val="bg2"/>
              </a:solidFill>
            </a:rPr>
            <a:t>Obstetric Imaging</a:t>
          </a:r>
        </a:p>
      </dgm:t>
    </dgm:pt>
    <dgm:pt modelId="{65BFE39C-19FD-44A5-89EE-0E121D99F2EA}" type="parTrans" cxnId="{458F225B-1D7F-426F-AB2F-CB2CBACB3F6A}">
      <dgm:prSet/>
      <dgm:spPr/>
      <dgm:t>
        <a:bodyPr/>
        <a:lstStyle/>
        <a:p>
          <a:endParaRPr lang="en-US" sz="1800"/>
        </a:p>
      </dgm:t>
    </dgm:pt>
    <dgm:pt modelId="{D4AA65A4-81C6-42DD-A49B-F59AC3C14054}" type="sibTrans" cxnId="{458F225B-1D7F-426F-AB2F-CB2CBACB3F6A}">
      <dgm:prSet/>
      <dgm:spPr/>
      <dgm:t>
        <a:bodyPr/>
        <a:lstStyle/>
        <a:p>
          <a:endParaRPr lang="en-US" sz="1800"/>
        </a:p>
      </dgm:t>
    </dgm:pt>
    <dgm:pt modelId="{167B8D1C-C355-4FF0-8ABF-4740DE65B8CD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5" action="ppaction://hlinksldjump"/>
            </a:rPr>
            <a:t>200</a:t>
          </a:r>
          <a:endParaRPr lang="en-US" sz="2400" dirty="0"/>
        </a:p>
      </dgm:t>
    </dgm:pt>
    <dgm:pt modelId="{1B88FDF8-A382-482D-8BE8-18CA35E947FB}" type="parTrans" cxnId="{4387325B-2447-4CA9-B343-97517E42A387}">
      <dgm:prSet/>
      <dgm:spPr/>
      <dgm:t>
        <a:bodyPr/>
        <a:lstStyle/>
        <a:p>
          <a:endParaRPr lang="en-US" sz="1800"/>
        </a:p>
      </dgm:t>
    </dgm:pt>
    <dgm:pt modelId="{66EFA483-F6AD-4918-BF7F-5E271F0E79DE}" type="sibTrans" cxnId="{4387325B-2447-4CA9-B343-97517E42A387}">
      <dgm:prSet/>
      <dgm:spPr/>
      <dgm:t>
        <a:bodyPr/>
        <a:lstStyle/>
        <a:p>
          <a:endParaRPr lang="en-US" sz="1800"/>
        </a:p>
      </dgm:t>
    </dgm:pt>
    <dgm:pt modelId="{59D876C3-C71C-4BB9-AE54-89F09A9C4AF9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6" action="ppaction://hlinksldjump"/>
            </a:rPr>
            <a:t>400</a:t>
          </a:r>
          <a:endParaRPr lang="en-US" sz="2400" dirty="0"/>
        </a:p>
      </dgm:t>
    </dgm:pt>
    <dgm:pt modelId="{FB1F99D3-7603-418D-9660-62700F057C34}" type="parTrans" cxnId="{9115ACC8-3EF8-4E34-A631-5EE3C7D5E74B}">
      <dgm:prSet/>
      <dgm:spPr/>
      <dgm:t>
        <a:bodyPr/>
        <a:lstStyle/>
        <a:p>
          <a:endParaRPr lang="en-US" sz="1800"/>
        </a:p>
      </dgm:t>
    </dgm:pt>
    <dgm:pt modelId="{B6B8B5BA-00F3-4670-BD41-27BF44DAF3F2}" type="sibTrans" cxnId="{9115ACC8-3EF8-4E34-A631-5EE3C7D5E74B}">
      <dgm:prSet/>
      <dgm:spPr/>
      <dgm:t>
        <a:bodyPr/>
        <a:lstStyle/>
        <a:p>
          <a:endParaRPr lang="en-US" sz="1800"/>
        </a:p>
      </dgm:t>
    </dgm:pt>
    <dgm:pt modelId="{726B74F9-C1DF-4233-91BA-295C2A57C6DC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7" action="ppaction://hlinksldjump"/>
            </a:rPr>
            <a:t>600</a:t>
          </a:r>
          <a:endParaRPr lang="en-US" sz="2400" dirty="0"/>
        </a:p>
      </dgm:t>
    </dgm:pt>
    <dgm:pt modelId="{2E6DFC2A-B57A-4093-B942-A77E826F8841}" type="parTrans" cxnId="{834582A3-3572-49D5-99C2-545A67CD6AC9}">
      <dgm:prSet/>
      <dgm:spPr/>
      <dgm:t>
        <a:bodyPr/>
        <a:lstStyle/>
        <a:p>
          <a:endParaRPr lang="en-US" sz="1800"/>
        </a:p>
      </dgm:t>
    </dgm:pt>
    <dgm:pt modelId="{1AB52C32-1298-464D-9727-C79C56EF1A5A}" type="sibTrans" cxnId="{834582A3-3572-49D5-99C2-545A67CD6AC9}">
      <dgm:prSet/>
      <dgm:spPr/>
      <dgm:t>
        <a:bodyPr/>
        <a:lstStyle/>
        <a:p>
          <a:endParaRPr lang="en-US" sz="1800"/>
        </a:p>
      </dgm:t>
    </dgm:pt>
    <dgm:pt modelId="{FEFC21BA-2212-4EF3-903F-FFB2B673FE87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8" action="ppaction://hlinksldjump"/>
            </a:rPr>
            <a:t>800</a:t>
          </a:r>
          <a:endParaRPr lang="en-US" sz="2400" dirty="0"/>
        </a:p>
      </dgm:t>
    </dgm:pt>
    <dgm:pt modelId="{0431A975-F2C9-4DAC-B687-026E29D6A9B5}" type="parTrans" cxnId="{67D54887-2DD8-4071-A8EE-0B4B40E0ABD4}">
      <dgm:prSet/>
      <dgm:spPr/>
      <dgm:t>
        <a:bodyPr/>
        <a:lstStyle/>
        <a:p>
          <a:endParaRPr lang="en-US" sz="1800"/>
        </a:p>
      </dgm:t>
    </dgm:pt>
    <dgm:pt modelId="{9E2B388C-E744-425F-A5A4-733F03AB485E}" type="sibTrans" cxnId="{67D54887-2DD8-4071-A8EE-0B4B40E0ABD4}">
      <dgm:prSet/>
      <dgm:spPr/>
      <dgm:t>
        <a:bodyPr/>
        <a:lstStyle/>
        <a:p>
          <a:endParaRPr lang="en-US" sz="1800"/>
        </a:p>
      </dgm:t>
    </dgm:pt>
    <dgm:pt modelId="{CB43113F-09C9-4705-8C91-CD31D5F56AB9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9" action="ppaction://hlinksldjump"/>
            </a:rPr>
            <a:t>1000</a:t>
          </a:r>
          <a:endParaRPr lang="en-US" sz="2400" dirty="0"/>
        </a:p>
      </dgm:t>
    </dgm:pt>
    <dgm:pt modelId="{0730B0FE-A164-495D-8A90-403D8D055CF7}" type="parTrans" cxnId="{87D6614E-A84E-4C12-8891-BCB472F51C3A}">
      <dgm:prSet/>
      <dgm:spPr/>
      <dgm:t>
        <a:bodyPr/>
        <a:lstStyle/>
        <a:p>
          <a:endParaRPr lang="en-US" sz="1800"/>
        </a:p>
      </dgm:t>
    </dgm:pt>
    <dgm:pt modelId="{3AB5A65E-278F-44C4-A5F9-54F32CF79CC5}" type="sibTrans" cxnId="{87D6614E-A84E-4C12-8891-BCB472F51C3A}">
      <dgm:prSet/>
      <dgm:spPr/>
      <dgm:t>
        <a:bodyPr/>
        <a:lstStyle/>
        <a:p>
          <a:endParaRPr lang="en-US" sz="1800"/>
        </a:p>
      </dgm:t>
    </dgm:pt>
    <dgm:pt modelId="{9F391129-2A13-48D6-91D4-9AFD25A75332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20" action="ppaction://hlinksldjump"/>
            </a:rPr>
            <a:t>200</a:t>
          </a:r>
          <a:endParaRPr lang="en-US" sz="2400" dirty="0"/>
        </a:p>
      </dgm:t>
    </dgm:pt>
    <dgm:pt modelId="{99193C1C-0BBE-4831-9D2E-F8F88CFC633D}" type="sibTrans" cxnId="{613CC491-F4B8-45A0-8FFF-FB57EF3A3E41}">
      <dgm:prSet/>
      <dgm:spPr/>
      <dgm:t>
        <a:bodyPr/>
        <a:lstStyle/>
        <a:p>
          <a:endParaRPr lang="en-US" sz="1800"/>
        </a:p>
      </dgm:t>
    </dgm:pt>
    <dgm:pt modelId="{22234EBC-D9FB-4511-A1D4-7433CE62EA7E}" type="parTrans" cxnId="{613CC491-F4B8-45A0-8FFF-FB57EF3A3E41}">
      <dgm:prSet/>
      <dgm:spPr/>
      <dgm:t>
        <a:bodyPr/>
        <a:lstStyle/>
        <a:p>
          <a:endParaRPr lang="en-US" sz="1800"/>
        </a:p>
      </dgm:t>
    </dgm:pt>
    <dgm:pt modelId="{21A9EF5D-7AE5-47F1-9D1D-692B67F7E8D1}">
      <dgm:prSet phldrT="[Text]" custT="1"/>
      <dgm:spPr/>
      <dgm:t>
        <a:bodyPr/>
        <a:lstStyle/>
        <a:p>
          <a:r>
            <a:rPr lang="en-US" sz="2000" b="1" dirty="0">
              <a:solidFill>
                <a:schemeClr val="accent1">
                  <a:lumMod val="75000"/>
                </a:schemeClr>
              </a:solidFill>
            </a:rPr>
            <a:t>Patient Management and Safety</a:t>
          </a:r>
        </a:p>
      </dgm:t>
    </dgm:pt>
    <dgm:pt modelId="{1A1642D7-3F15-4B78-BDFB-50D2709F835C}" type="parTrans" cxnId="{7E59A168-5A88-4865-A281-D0B1634BCE55}">
      <dgm:prSet/>
      <dgm:spPr/>
      <dgm:t>
        <a:bodyPr/>
        <a:lstStyle/>
        <a:p>
          <a:endParaRPr lang="en-US"/>
        </a:p>
      </dgm:t>
    </dgm:pt>
    <dgm:pt modelId="{FF245F62-E074-4D0D-8DB4-C7EDBD5B3235}" type="sibTrans" cxnId="{7E59A168-5A88-4865-A281-D0B1634BCE55}">
      <dgm:prSet/>
      <dgm:spPr/>
      <dgm:t>
        <a:bodyPr/>
        <a:lstStyle/>
        <a:p>
          <a:endParaRPr lang="en-US"/>
        </a:p>
      </dgm:t>
    </dgm:pt>
    <dgm:pt modelId="{C326703B-DDF8-4DBA-AAAB-BF00FDE52091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21" action="ppaction://hlinksldjump"/>
            </a:rPr>
            <a:t>200</a:t>
          </a:r>
          <a:endParaRPr lang="en-US" sz="2400" dirty="0"/>
        </a:p>
      </dgm:t>
    </dgm:pt>
    <dgm:pt modelId="{E8AD7C6F-9E81-47E0-B251-61A1F0049E1E}" type="parTrans" cxnId="{C8690DBA-5741-42C1-BC19-8BB6CD209961}">
      <dgm:prSet/>
      <dgm:spPr/>
      <dgm:t>
        <a:bodyPr/>
        <a:lstStyle/>
        <a:p>
          <a:endParaRPr lang="en-US"/>
        </a:p>
      </dgm:t>
    </dgm:pt>
    <dgm:pt modelId="{629E6C32-8E10-4197-86AB-A5431CE3DC19}" type="sibTrans" cxnId="{C8690DBA-5741-42C1-BC19-8BB6CD209961}">
      <dgm:prSet/>
      <dgm:spPr/>
      <dgm:t>
        <a:bodyPr/>
        <a:lstStyle/>
        <a:p>
          <a:endParaRPr lang="en-US"/>
        </a:p>
      </dgm:t>
    </dgm:pt>
    <dgm:pt modelId="{F5354974-2FF3-4AEB-B8E7-486CFEC84BA0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22" action="ppaction://hlinksldjump"/>
            </a:rPr>
            <a:t>400</a:t>
          </a:r>
          <a:endParaRPr lang="en-US" sz="2400" dirty="0"/>
        </a:p>
      </dgm:t>
    </dgm:pt>
    <dgm:pt modelId="{972AEBAF-FBE2-4605-9A9F-C2326E863ED7}" type="parTrans" cxnId="{9C6B8018-AF34-4C0D-AB4A-21556CEE1DEB}">
      <dgm:prSet/>
      <dgm:spPr/>
      <dgm:t>
        <a:bodyPr/>
        <a:lstStyle/>
        <a:p>
          <a:endParaRPr lang="en-US"/>
        </a:p>
      </dgm:t>
    </dgm:pt>
    <dgm:pt modelId="{EBCB4593-A2B5-46AF-993E-2A3B0B415BDE}" type="sibTrans" cxnId="{9C6B8018-AF34-4C0D-AB4A-21556CEE1DEB}">
      <dgm:prSet/>
      <dgm:spPr/>
      <dgm:t>
        <a:bodyPr/>
        <a:lstStyle/>
        <a:p>
          <a:endParaRPr lang="en-US"/>
        </a:p>
      </dgm:t>
    </dgm:pt>
    <dgm:pt modelId="{78802277-C74A-4250-89B1-F26F4E91AB48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23" action="ppaction://hlinksldjump"/>
            </a:rPr>
            <a:t>600</a:t>
          </a:r>
          <a:endParaRPr lang="en-US" sz="2400" dirty="0"/>
        </a:p>
      </dgm:t>
    </dgm:pt>
    <dgm:pt modelId="{1A503900-7AAD-45FC-BBD9-9AC164616192}" type="parTrans" cxnId="{75CA5F1E-19F4-4F98-84E6-9FC3BF784013}">
      <dgm:prSet/>
      <dgm:spPr/>
      <dgm:t>
        <a:bodyPr/>
        <a:lstStyle/>
        <a:p>
          <a:endParaRPr lang="en-US"/>
        </a:p>
      </dgm:t>
    </dgm:pt>
    <dgm:pt modelId="{334EE047-373E-47CC-9AF5-8E5000266E2F}" type="sibTrans" cxnId="{75CA5F1E-19F4-4F98-84E6-9FC3BF784013}">
      <dgm:prSet/>
      <dgm:spPr/>
      <dgm:t>
        <a:bodyPr/>
        <a:lstStyle/>
        <a:p>
          <a:endParaRPr lang="en-US"/>
        </a:p>
      </dgm:t>
    </dgm:pt>
    <dgm:pt modelId="{8F3303EE-C7AD-41B8-9A8B-A562C5A42BBB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24" action="ppaction://hlinksldjump"/>
            </a:rPr>
            <a:t>800</a:t>
          </a:r>
          <a:endParaRPr lang="en-US" sz="2400" dirty="0"/>
        </a:p>
      </dgm:t>
    </dgm:pt>
    <dgm:pt modelId="{BA168D13-BFEE-4715-8FDC-5EA32E0AFD5F}" type="parTrans" cxnId="{8E7557BC-C6A6-42DC-A65F-7BBB62CD5E26}">
      <dgm:prSet/>
      <dgm:spPr/>
      <dgm:t>
        <a:bodyPr/>
        <a:lstStyle/>
        <a:p>
          <a:endParaRPr lang="en-US"/>
        </a:p>
      </dgm:t>
    </dgm:pt>
    <dgm:pt modelId="{CCDCA5EA-DA8D-46D7-B56F-88571D3BE9B3}" type="sibTrans" cxnId="{8E7557BC-C6A6-42DC-A65F-7BBB62CD5E26}">
      <dgm:prSet/>
      <dgm:spPr/>
      <dgm:t>
        <a:bodyPr/>
        <a:lstStyle/>
        <a:p>
          <a:endParaRPr lang="en-US"/>
        </a:p>
      </dgm:t>
    </dgm:pt>
    <dgm:pt modelId="{662CB19F-F42A-4020-B2BA-098D15EBB3AB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25" action="ppaction://hlinksldjump"/>
            </a:rPr>
            <a:t>1000</a:t>
          </a:r>
          <a:endParaRPr lang="en-US" sz="2400" dirty="0"/>
        </a:p>
      </dgm:t>
    </dgm:pt>
    <dgm:pt modelId="{BEFBE20A-D6D0-49FA-92BF-9D94EC7CCFDB}" type="parTrans" cxnId="{FD61D22D-22AA-4B05-A8C9-5D55414C99B8}">
      <dgm:prSet/>
      <dgm:spPr/>
      <dgm:t>
        <a:bodyPr/>
        <a:lstStyle/>
        <a:p>
          <a:endParaRPr lang="en-US"/>
        </a:p>
      </dgm:t>
    </dgm:pt>
    <dgm:pt modelId="{50A1F27C-0602-4660-9DCD-59A58610EA82}" type="sibTrans" cxnId="{FD61D22D-22AA-4B05-A8C9-5D55414C99B8}">
      <dgm:prSet/>
      <dgm:spPr/>
      <dgm:t>
        <a:bodyPr/>
        <a:lstStyle/>
        <a:p>
          <a:endParaRPr lang="en-US"/>
        </a:p>
      </dgm:t>
    </dgm:pt>
    <dgm:pt modelId="{47C43097-4DF6-40FE-B9DD-F540A4516AE7}" type="pres">
      <dgm:prSet presAssocID="{4D5BCD94-D914-4993-ABC8-417809F050C9}" presName="theList" presStyleCnt="0">
        <dgm:presLayoutVars>
          <dgm:dir/>
          <dgm:animLvl val="lvl"/>
          <dgm:resizeHandles val="exact"/>
        </dgm:presLayoutVars>
      </dgm:prSet>
      <dgm:spPr/>
    </dgm:pt>
    <dgm:pt modelId="{577B05FC-1F95-4A89-AD0A-32D26CB9A9B1}" type="pres">
      <dgm:prSet presAssocID="{52FEF119-B104-477F-9EDA-93738C5AB458}" presName="compNode" presStyleCnt="0"/>
      <dgm:spPr/>
    </dgm:pt>
    <dgm:pt modelId="{820A89E8-BD79-481A-B5D8-169BB8BB44C7}" type="pres">
      <dgm:prSet presAssocID="{52FEF119-B104-477F-9EDA-93738C5AB458}" presName="aNode" presStyleLbl="bgShp" presStyleIdx="0" presStyleCnt="5"/>
      <dgm:spPr/>
    </dgm:pt>
    <dgm:pt modelId="{B19324BD-641F-4FAB-B574-478DB7A72B82}" type="pres">
      <dgm:prSet presAssocID="{52FEF119-B104-477F-9EDA-93738C5AB458}" presName="textNode" presStyleLbl="bgShp" presStyleIdx="0" presStyleCnt="5"/>
      <dgm:spPr/>
    </dgm:pt>
    <dgm:pt modelId="{A6556D66-1C4B-4DDD-A957-31C64CD716BE}" type="pres">
      <dgm:prSet presAssocID="{52FEF119-B104-477F-9EDA-93738C5AB458}" presName="compChildNode" presStyleCnt="0"/>
      <dgm:spPr/>
    </dgm:pt>
    <dgm:pt modelId="{1F84CB5E-F454-4C9A-9B09-69D5C4CCF98C}" type="pres">
      <dgm:prSet presAssocID="{52FEF119-B104-477F-9EDA-93738C5AB458}" presName="theInnerList" presStyleCnt="0"/>
      <dgm:spPr/>
    </dgm:pt>
    <dgm:pt modelId="{39A950AA-D469-43E2-BBB5-B939083F555E}" type="pres">
      <dgm:prSet presAssocID="{9F391129-2A13-48D6-91D4-9AFD25A75332}" presName="childNode" presStyleLbl="node1" presStyleIdx="0" presStyleCnt="25" custLinFactNeighborX="-405" custLinFactNeighborY="4392">
        <dgm:presLayoutVars>
          <dgm:bulletEnabled val="1"/>
        </dgm:presLayoutVars>
      </dgm:prSet>
      <dgm:spPr/>
    </dgm:pt>
    <dgm:pt modelId="{A7EFD05A-DFCD-4B6E-B980-F143DBC097BC}" type="pres">
      <dgm:prSet presAssocID="{9F391129-2A13-48D6-91D4-9AFD25A75332}" presName="aSpace2" presStyleCnt="0"/>
      <dgm:spPr/>
    </dgm:pt>
    <dgm:pt modelId="{51B43019-D99E-457A-83FB-119C33939933}" type="pres">
      <dgm:prSet presAssocID="{BFE2DA22-5E56-445E-80FD-958DBFF4493F}" presName="childNode" presStyleLbl="node1" presStyleIdx="1" presStyleCnt="25">
        <dgm:presLayoutVars>
          <dgm:bulletEnabled val="1"/>
        </dgm:presLayoutVars>
      </dgm:prSet>
      <dgm:spPr/>
    </dgm:pt>
    <dgm:pt modelId="{42F8ECB3-BCC1-411C-8A02-2A4036B6285F}" type="pres">
      <dgm:prSet presAssocID="{BFE2DA22-5E56-445E-80FD-958DBFF4493F}" presName="aSpace2" presStyleCnt="0"/>
      <dgm:spPr/>
    </dgm:pt>
    <dgm:pt modelId="{716C607F-D8A3-4B42-A79D-FAA2DBB4810D}" type="pres">
      <dgm:prSet presAssocID="{33BC0DBB-03CE-4C14-BD56-0A3187FC6C3C}" presName="childNode" presStyleLbl="node1" presStyleIdx="2" presStyleCnt="25">
        <dgm:presLayoutVars>
          <dgm:bulletEnabled val="1"/>
        </dgm:presLayoutVars>
      </dgm:prSet>
      <dgm:spPr/>
    </dgm:pt>
    <dgm:pt modelId="{42C44287-98EA-47B6-8B2B-3B725AA09FDC}" type="pres">
      <dgm:prSet presAssocID="{33BC0DBB-03CE-4C14-BD56-0A3187FC6C3C}" presName="aSpace2" presStyleCnt="0"/>
      <dgm:spPr/>
    </dgm:pt>
    <dgm:pt modelId="{61C74BE3-0207-4BF8-88B9-52E8486E084B}" type="pres">
      <dgm:prSet presAssocID="{F159B09F-1D1F-4F2D-BA45-BF21F27B7CAA}" presName="childNode" presStyleLbl="node1" presStyleIdx="3" presStyleCnt="25">
        <dgm:presLayoutVars>
          <dgm:bulletEnabled val="1"/>
        </dgm:presLayoutVars>
      </dgm:prSet>
      <dgm:spPr/>
    </dgm:pt>
    <dgm:pt modelId="{4D04052B-A56C-4299-B509-8C510FA9EFD6}" type="pres">
      <dgm:prSet presAssocID="{F159B09F-1D1F-4F2D-BA45-BF21F27B7CAA}" presName="aSpace2" presStyleCnt="0"/>
      <dgm:spPr/>
    </dgm:pt>
    <dgm:pt modelId="{ECB6891B-09F5-4661-BEF8-F73737A42DA3}" type="pres">
      <dgm:prSet presAssocID="{7AB8200B-ED29-45D5-91BD-DF911379C6F9}" presName="childNode" presStyleLbl="node1" presStyleIdx="4" presStyleCnt="25">
        <dgm:presLayoutVars>
          <dgm:bulletEnabled val="1"/>
        </dgm:presLayoutVars>
      </dgm:prSet>
      <dgm:spPr/>
    </dgm:pt>
    <dgm:pt modelId="{2C22D075-537E-4ECB-9430-96E4AA1E3A56}" type="pres">
      <dgm:prSet presAssocID="{52FEF119-B104-477F-9EDA-93738C5AB458}" presName="aSpace" presStyleCnt="0"/>
      <dgm:spPr/>
    </dgm:pt>
    <dgm:pt modelId="{3AEC779B-9DE0-4A02-9D92-F8F6988A495A}" type="pres">
      <dgm:prSet presAssocID="{F2153DD8-C539-414F-BACE-D7B54F88565A}" presName="compNode" presStyleCnt="0"/>
      <dgm:spPr/>
    </dgm:pt>
    <dgm:pt modelId="{16300C2B-610A-4B80-8FB5-C035E7E5B5EB}" type="pres">
      <dgm:prSet presAssocID="{F2153DD8-C539-414F-BACE-D7B54F88565A}" presName="aNode" presStyleLbl="bgShp" presStyleIdx="1" presStyleCnt="5"/>
      <dgm:spPr/>
    </dgm:pt>
    <dgm:pt modelId="{2A835402-73B3-487B-879F-58FC56784A63}" type="pres">
      <dgm:prSet presAssocID="{F2153DD8-C539-414F-BACE-D7B54F88565A}" presName="textNode" presStyleLbl="bgShp" presStyleIdx="1" presStyleCnt="5"/>
      <dgm:spPr/>
    </dgm:pt>
    <dgm:pt modelId="{14757F95-0C47-44C0-9E98-366C53100830}" type="pres">
      <dgm:prSet presAssocID="{F2153DD8-C539-414F-BACE-D7B54F88565A}" presName="compChildNode" presStyleCnt="0"/>
      <dgm:spPr/>
    </dgm:pt>
    <dgm:pt modelId="{5673D785-5316-4975-87E3-EF32DAC1400F}" type="pres">
      <dgm:prSet presAssocID="{F2153DD8-C539-414F-BACE-D7B54F88565A}" presName="theInnerList" presStyleCnt="0"/>
      <dgm:spPr/>
    </dgm:pt>
    <dgm:pt modelId="{3D3DF9C5-217B-40D9-81F9-8046E8990033}" type="pres">
      <dgm:prSet presAssocID="{FE884144-6C2C-4CBE-8C24-9E82430B2DDF}" presName="childNode" presStyleLbl="node1" presStyleIdx="5" presStyleCnt="25">
        <dgm:presLayoutVars>
          <dgm:bulletEnabled val="1"/>
        </dgm:presLayoutVars>
      </dgm:prSet>
      <dgm:spPr/>
    </dgm:pt>
    <dgm:pt modelId="{2014EF0C-DC94-480C-8903-401B4923DBC7}" type="pres">
      <dgm:prSet presAssocID="{FE884144-6C2C-4CBE-8C24-9E82430B2DDF}" presName="aSpace2" presStyleCnt="0"/>
      <dgm:spPr/>
    </dgm:pt>
    <dgm:pt modelId="{0F266451-D947-4D36-AA96-F2A8539544E9}" type="pres">
      <dgm:prSet presAssocID="{2586A74D-FA3C-448E-9BD0-A8E4DD06F7D9}" presName="childNode" presStyleLbl="node1" presStyleIdx="6" presStyleCnt="25">
        <dgm:presLayoutVars>
          <dgm:bulletEnabled val="1"/>
        </dgm:presLayoutVars>
      </dgm:prSet>
      <dgm:spPr/>
    </dgm:pt>
    <dgm:pt modelId="{D7A81075-F3F3-4744-8865-6BC6915F7200}" type="pres">
      <dgm:prSet presAssocID="{2586A74D-FA3C-448E-9BD0-A8E4DD06F7D9}" presName="aSpace2" presStyleCnt="0"/>
      <dgm:spPr/>
    </dgm:pt>
    <dgm:pt modelId="{19B1DA56-DFD4-426A-8817-6C10CBB58F3F}" type="pres">
      <dgm:prSet presAssocID="{E271B3B9-8D39-418A-85EA-E192CCB78D87}" presName="childNode" presStyleLbl="node1" presStyleIdx="7" presStyleCnt="25">
        <dgm:presLayoutVars>
          <dgm:bulletEnabled val="1"/>
        </dgm:presLayoutVars>
      </dgm:prSet>
      <dgm:spPr/>
    </dgm:pt>
    <dgm:pt modelId="{13FA21C2-C1ED-4074-A2BF-E02137BBB493}" type="pres">
      <dgm:prSet presAssocID="{E271B3B9-8D39-418A-85EA-E192CCB78D87}" presName="aSpace2" presStyleCnt="0"/>
      <dgm:spPr/>
    </dgm:pt>
    <dgm:pt modelId="{071248EC-9A76-418D-B400-A6D8ACCC0621}" type="pres">
      <dgm:prSet presAssocID="{CBF7B1FC-36DF-4930-8CAE-72C790386F42}" presName="childNode" presStyleLbl="node1" presStyleIdx="8" presStyleCnt="25">
        <dgm:presLayoutVars>
          <dgm:bulletEnabled val="1"/>
        </dgm:presLayoutVars>
      </dgm:prSet>
      <dgm:spPr/>
    </dgm:pt>
    <dgm:pt modelId="{02DF0864-F313-4DC4-9F7D-4D582C8DCB2F}" type="pres">
      <dgm:prSet presAssocID="{CBF7B1FC-36DF-4930-8CAE-72C790386F42}" presName="aSpace2" presStyleCnt="0"/>
      <dgm:spPr/>
    </dgm:pt>
    <dgm:pt modelId="{D4327C8A-7AF2-40A1-8C16-D2B5BE623C84}" type="pres">
      <dgm:prSet presAssocID="{ABF7ECDE-F456-42E8-B952-729FEDB490B9}" presName="childNode" presStyleLbl="node1" presStyleIdx="9" presStyleCnt="25">
        <dgm:presLayoutVars>
          <dgm:bulletEnabled val="1"/>
        </dgm:presLayoutVars>
      </dgm:prSet>
      <dgm:spPr/>
    </dgm:pt>
    <dgm:pt modelId="{CB5334BE-76A0-4A7A-810D-EAA0474165A1}" type="pres">
      <dgm:prSet presAssocID="{F2153DD8-C539-414F-BACE-D7B54F88565A}" presName="aSpace" presStyleCnt="0"/>
      <dgm:spPr/>
    </dgm:pt>
    <dgm:pt modelId="{FAC82BA8-231B-47B1-AF52-4458D52E89B4}" type="pres">
      <dgm:prSet presAssocID="{F75F7F73-D8C1-49A9-858D-989F26C74798}" presName="compNode" presStyleCnt="0"/>
      <dgm:spPr/>
    </dgm:pt>
    <dgm:pt modelId="{9B5EAB99-C035-4E47-BB9E-64C0B167FC49}" type="pres">
      <dgm:prSet presAssocID="{F75F7F73-D8C1-49A9-858D-989F26C74798}" presName="aNode" presStyleLbl="bgShp" presStyleIdx="2" presStyleCnt="5"/>
      <dgm:spPr/>
    </dgm:pt>
    <dgm:pt modelId="{A4511F66-7E0C-4F43-8B7F-C9534BE17EBC}" type="pres">
      <dgm:prSet presAssocID="{F75F7F73-D8C1-49A9-858D-989F26C74798}" presName="textNode" presStyleLbl="bgShp" presStyleIdx="2" presStyleCnt="5"/>
      <dgm:spPr/>
    </dgm:pt>
    <dgm:pt modelId="{B78FD7B0-766B-42C6-81EE-E6E19BFBF89F}" type="pres">
      <dgm:prSet presAssocID="{F75F7F73-D8C1-49A9-858D-989F26C74798}" presName="compChildNode" presStyleCnt="0"/>
      <dgm:spPr/>
    </dgm:pt>
    <dgm:pt modelId="{5439AC83-B45A-46AA-A953-D49B2F60F137}" type="pres">
      <dgm:prSet presAssocID="{F75F7F73-D8C1-49A9-858D-989F26C74798}" presName="theInnerList" presStyleCnt="0"/>
      <dgm:spPr/>
    </dgm:pt>
    <dgm:pt modelId="{250B4FC7-477E-41BD-ADC6-C57B04527006}" type="pres">
      <dgm:prSet presAssocID="{4C85C5CB-0D96-4A48-9F0A-A03EA5BC3FC2}" presName="childNode" presStyleLbl="node1" presStyleIdx="10" presStyleCnt="25">
        <dgm:presLayoutVars>
          <dgm:bulletEnabled val="1"/>
        </dgm:presLayoutVars>
      </dgm:prSet>
      <dgm:spPr/>
    </dgm:pt>
    <dgm:pt modelId="{D8EDFD91-FB4E-4E9A-ADF4-C91A9F53D11A}" type="pres">
      <dgm:prSet presAssocID="{4C85C5CB-0D96-4A48-9F0A-A03EA5BC3FC2}" presName="aSpace2" presStyleCnt="0"/>
      <dgm:spPr/>
    </dgm:pt>
    <dgm:pt modelId="{2B46B543-0005-44D4-B98C-8A95A492DF23}" type="pres">
      <dgm:prSet presAssocID="{ADA5AC14-B022-4483-A3FD-59E4B8BCCB71}" presName="childNode" presStyleLbl="node1" presStyleIdx="11" presStyleCnt="25">
        <dgm:presLayoutVars>
          <dgm:bulletEnabled val="1"/>
        </dgm:presLayoutVars>
      </dgm:prSet>
      <dgm:spPr/>
    </dgm:pt>
    <dgm:pt modelId="{7DCB70C6-AF0B-4FAD-814D-93388EF441EB}" type="pres">
      <dgm:prSet presAssocID="{ADA5AC14-B022-4483-A3FD-59E4B8BCCB71}" presName="aSpace2" presStyleCnt="0"/>
      <dgm:spPr/>
    </dgm:pt>
    <dgm:pt modelId="{4C9D7AB9-79F6-41D4-994B-91E9CD327743}" type="pres">
      <dgm:prSet presAssocID="{60C5C6D7-7566-4A78-AD6E-539CF8D87C0B}" presName="childNode" presStyleLbl="node1" presStyleIdx="12" presStyleCnt="25">
        <dgm:presLayoutVars>
          <dgm:bulletEnabled val="1"/>
        </dgm:presLayoutVars>
      </dgm:prSet>
      <dgm:spPr/>
    </dgm:pt>
    <dgm:pt modelId="{30E8C9AB-AB3E-431D-A23F-8A30843EE7A9}" type="pres">
      <dgm:prSet presAssocID="{60C5C6D7-7566-4A78-AD6E-539CF8D87C0B}" presName="aSpace2" presStyleCnt="0"/>
      <dgm:spPr/>
    </dgm:pt>
    <dgm:pt modelId="{00B26F1A-9122-4742-A5CF-6FA78826C7BC}" type="pres">
      <dgm:prSet presAssocID="{11CA80FE-C899-4E33-B46E-AEC0910590F3}" presName="childNode" presStyleLbl="node1" presStyleIdx="13" presStyleCnt="25">
        <dgm:presLayoutVars>
          <dgm:bulletEnabled val="1"/>
        </dgm:presLayoutVars>
      </dgm:prSet>
      <dgm:spPr/>
    </dgm:pt>
    <dgm:pt modelId="{5216604E-7701-4414-A575-56C77128A847}" type="pres">
      <dgm:prSet presAssocID="{11CA80FE-C899-4E33-B46E-AEC0910590F3}" presName="aSpace2" presStyleCnt="0"/>
      <dgm:spPr/>
    </dgm:pt>
    <dgm:pt modelId="{EA7B0AF7-D0A2-4BD2-9914-0ADB71C980C2}" type="pres">
      <dgm:prSet presAssocID="{BEA88A3F-AA75-43FC-9D57-4E93545A767B}" presName="childNode" presStyleLbl="node1" presStyleIdx="14" presStyleCnt="25">
        <dgm:presLayoutVars>
          <dgm:bulletEnabled val="1"/>
        </dgm:presLayoutVars>
      </dgm:prSet>
      <dgm:spPr/>
    </dgm:pt>
    <dgm:pt modelId="{92B04DF5-5704-4994-BBE4-56F370455724}" type="pres">
      <dgm:prSet presAssocID="{F75F7F73-D8C1-49A9-858D-989F26C74798}" presName="aSpace" presStyleCnt="0"/>
      <dgm:spPr/>
    </dgm:pt>
    <dgm:pt modelId="{EC77D26E-3ADB-4E1B-BE45-48BD3C37A4A2}" type="pres">
      <dgm:prSet presAssocID="{157EB62D-8EF8-4907-88E5-E606E443836A}" presName="compNode" presStyleCnt="0"/>
      <dgm:spPr/>
    </dgm:pt>
    <dgm:pt modelId="{9D0DFD03-4C27-4AA3-ADFF-D10661EE1835}" type="pres">
      <dgm:prSet presAssocID="{157EB62D-8EF8-4907-88E5-E606E443836A}" presName="aNode" presStyleLbl="bgShp" presStyleIdx="3" presStyleCnt="5"/>
      <dgm:spPr/>
    </dgm:pt>
    <dgm:pt modelId="{7B478CED-5CA4-4D5D-9D1A-AFA1DFE5E4E6}" type="pres">
      <dgm:prSet presAssocID="{157EB62D-8EF8-4907-88E5-E606E443836A}" presName="textNode" presStyleLbl="bgShp" presStyleIdx="3" presStyleCnt="5"/>
      <dgm:spPr/>
    </dgm:pt>
    <dgm:pt modelId="{73248A85-C310-42DD-AB90-C2BAADF46037}" type="pres">
      <dgm:prSet presAssocID="{157EB62D-8EF8-4907-88E5-E606E443836A}" presName="compChildNode" presStyleCnt="0"/>
      <dgm:spPr/>
    </dgm:pt>
    <dgm:pt modelId="{119F4E33-F661-4975-A6BD-EB2E2636C74C}" type="pres">
      <dgm:prSet presAssocID="{157EB62D-8EF8-4907-88E5-E606E443836A}" presName="theInnerList" presStyleCnt="0"/>
      <dgm:spPr/>
    </dgm:pt>
    <dgm:pt modelId="{82C30BA8-4A2D-445A-A77B-F54CC1EFDADC}" type="pres">
      <dgm:prSet presAssocID="{167B8D1C-C355-4FF0-8ABF-4740DE65B8CD}" presName="childNode" presStyleLbl="node1" presStyleIdx="15" presStyleCnt="25">
        <dgm:presLayoutVars>
          <dgm:bulletEnabled val="1"/>
        </dgm:presLayoutVars>
      </dgm:prSet>
      <dgm:spPr/>
    </dgm:pt>
    <dgm:pt modelId="{5816338A-D00E-41E8-8FE6-FCBDB73CA583}" type="pres">
      <dgm:prSet presAssocID="{167B8D1C-C355-4FF0-8ABF-4740DE65B8CD}" presName="aSpace2" presStyleCnt="0"/>
      <dgm:spPr/>
    </dgm:pt>
    <dgm:pt modelId="{3095CA46-DE97-4440-BD23-7826389365A1}" type="pres">
      <dgm:prSet presAssocID="{59D876C3-C71C-4BB9-AE54-89F09A9C4AF9}" presName="childNode" presStyleLbl="node1" presStyleIdx="16" presStyleCnt="25">
        <dgm:presLayoutVars>
          <dgm:bulletEnabled val="1"/>
        </dgm:presLayoutVars>
      </dgm:prSet>
      <dgm:spPr/>
    </dgm:pt>
    <dgm:pt modelId="{55F0D9F5-24BF-4CB5-9D29-7C6D1502456E}" type="pres">
      <dgm:prSet presAssocID="{59D876C3-C71C-4BB9-AE54-89F09A9C4AF9}" presName="aSpace2" presStyleCnt="0"/>
      <dgm:spPr/>
    </dgm:pt>
    <dgm:pt modelId="{A9A7DCF2-B075-4AF1-9D3D-287E486B7A34}" type="pres">
      <dgm:prSet presAssocID="{726B74F9-C1DF-4233-91BA-295C2A57C6DC}" presName="childNode" presStyleLbl="node1" presStyleIdx="17" presStyleCnt="25">
        <dgm:presLayoutVars>
          <dgm:bulletEnabled val="1"/>
        </dgm:presLayoutVars>
      </dgm:prSet>
      <dgm:spPr/>
    </dgm:pt>
    <dgm:pt modelId="{C4A80AF1-BAEB-4E82-B197-DA7953F619AC}" type="pres">
      <dgm:prSet presAssocID="{726B74F9-C1DF-4233-91BA-295C2A57C6DC}" presName="aSpace2" presStyleCnt="0"/>
      <dgm:spPr/>
    </dgm:pt>
    <dgm:pt modelId="{9B5064E0-177D-4BE8-B3BA-78DD4CF65CB7}" type="pres">
      <dgm:prSet presAssocID="{FEFC21BA-2212-4EF3-903F-FFB2B673FE87}" presName="childNode" presStyleLbl="node1" presStyleIdx="18" presStyleCnt="25">
        <dgm:presLayoutVars>
          <dgm:bulletEnabled val="1"/>
        </dgm:presLayoutVars>
      </dgm:prSet>
      <dgm:spPr/>
    </dgm:pt>
    <dgm:pt modelId="{E525FA55-D1BA-4D10-8FF0-0AB0CD73BDFC}" type="pres">
      <dgm:prSet presAssocID="{FEFC21BA-2212-4EF3-903F-FFB2B673FE87}" presName="aSpace2" presStyleCnt="0"/>
      <dgm:spPr/>
    </dgm:pt>
    <dgm:pt modelId="{A5D467AE-BB2A-4722-A8DC-2FCFFDF79291}" type="pres">
      <dgm:prSet presAssocID="{CB43113F-09C9-4705-8C91-CD31D5F56AB9}" presName="childNode" presStyleLbl="node1" presStyleIdx="19" presStyleCnt="25">
        <dgm:presLayoutVars>
          <dgm:bulletEnabled val="1"/>
        </dgm:presLayoutVars>
      </dgm:prSet>
      <dgm:spPr/>
    </dgm:pt>
    <dgm:pt modelId="{B86042D4-CF37-4622-9AF8-786391CA8C4B}" type="pres">
      <dgm:prSet presAssocID="{157EB62D-8EF8-4907-88E5-E606E443836A}" presName="aSpace" presStyleCnt="0"/>
      <dgm:spPr/>
    </dgm:pt>
    <dgm:pt modelId="{2765A4E0-950D-4698-ACFE-9A40B30A5D5D}" type="pres">
      <dgm:prSet presAssocID="{21A9EF5D-7AE5-47F1-9D1D-692B67F7E8D1}" presName="compNode" presStyleCnt="0"/>
      <dgm:spPr/>
    </dgm:pt>
    <dgm:pt modelId="{3D8A8458-902A-48FC-B916-D0B86DA782DD}" type="pres">
      <dgm:prSet presAssocID="{21A9EF5D-7AE5-47F1-9D1D-692B67F7E8D1}" presName="aNode" presStyleLbl="bgShp" presStyleIdx="4" presStyleCnt="5"/>
      <dgm:spPr/>
    </dgm:pt>
    <dgm:pt modelId="{73DFC37D-30E1-467F-BF7A-A7F2E622354D}" type="pres">
      <dgm:prSet presAssocID="{21A9EF5D-7AE5-47F1-9D1D-692B67F7E8D1}" presName="textNode" presStyleLbl="bgShp" presStyleIdx="4" presStyleCnt="5"/>
      <dgm:spPr/>
    </dgm:pt>
    <dgm:pt modelId="{EE467FD5-15A2-4125-8E7F-7A86E5FC06E6}" type="pres">
      <dgm:prSet presAssocID="{21A9EF5D-7AE5-47F1-9D1D-692B67F7E8D1}" presName="compChildNode" presStyleCnt="0"/>
      <dgm:spPr/>
    </dgm:pt>
    <dgm:pt modelId="{22A74175-9A0C-40A8-902E-D09574E8EC9A}" type="pres">
      <dgm:prSet presAssocID="{21A9EF5D-7AE5-47F1-9D1D-692B67F7E8D1}" presName="theInnerList" presStyleCnt="0"/>
      <dgm:spPr/>
    </dgm:pt>
    <dgm:pt modelId="{3E76082C-02FA-4951-8C37-B87461316683}" type="pres">
      <dgm:prSet presAssocID="{C326703B-DDF8-4DBA-AAAB-BF00FDE52091}" presName="childNode" presStyleLbl="node1" presStyleIdx="20" presStyleCnt="25" custLinFactNeighborX="1343">
        <dgm:presLayoutVars>
          <dgm:bulletEnabled val="1"/>
        </dgm:presLayoutVars>
      </dgm:prSet>
      <dgm:spPr/>
    </dgm:pt>
    <dgm:pt modelId="{1196FA2E-56AC-40A2-8BF8-2F0AB0A2698B}" type="pres">
      <dgm:prSet presAssocID="{C326703B-DDF8-4DBA-AAAB-BF00FDE52091}" presName="aSpace2" presStyleCnt="0"/>
      <dgm:spPr/>
    </dgm:pt>
    <dgm:pt modelId="{D50A8545-5F4B-41DC-B4EF-69D49F9AE507}" type="pres">
      <dgm:prSet presAssocID="{F5354974-2FF3-4AEB-B8E7-486CFEC84BA0}" presName="childNode" presStyleLbl="node1" presStyleIdx="21" presStyleCnt="25" custLinFactNeighborX="1343">
        <dgm:presLayoutVars>
          <dgm:bulletEnabled val="1"/>
        </dgm:presLayoutVars>
      </dgm:prSet>
      <dgm:spPr/>
    </dgm:pt>
    <dgm:pt modelId="{C39C4090-3A9E-442B-B8EF-4F2948A74C75}" type="pres">
      <dgm:prSet presAssocID="{F5354974-2FF3-4AEB-B8E7-486CFEC84BA0}" presName="aSpace2" presStyleCnt="0"/>
      <dgm:spPr/>
    </dgm:pt>
    <dgm:pt modelId="{826184FB-3AD6-4D44-A388-93EA2880E1B1}" type="pres">
      <dgm:prSet presAssocID="{78802277-C74A-4250-89B1-F26F4E91AB48}" presName="childNode" presStyleLbl="node1" presStyleIdx="22" presStyleCnt="25" custLinFactNeighborX="1343">
        <dgm:presLayoutVars>
          <dgm:bulletEnabled val="1"/>
        </dgm:presLayoutVars>
      </dgm:prSet>
      <dgm:spPr/>
    </dgm:pt>
    <dgm:pt modelId="{FF2B4679-1912-4CAD-B74C-874119A032D7}" type="pres">
      <dgm:prSet presAssocID="{78802277-C74A-4250-89B1-F26F4E91AB48}" presName="aSpace2" presStyleCnt="0"/>
      <dgm:spPr/>
    </dgm:pt>
    <dgm:pt modelId="{AAC0303A-5432-4FF1-9C6D-D04329E6CA42}" type="pres">
      <dgm:prSet presAssocID="{8F3303EE-C7AD-41B8-9A8B-A562C5A42BBB}" presName="childNode" presStyleLbl="node1" presStyleIdx="23" presStyleCnt="25">
        <dgm:presLayoutVars>
          <dgm:bulletEnabled val="1"/>
        </dgm:presLayoutVars>
      </dgm:prSet>
      <dgm:spPr/>
    </dgm:pt>
    <dgm:pt modelId="{63C6F0DB-908D-4593-A426-509A849BE7CE}" type="pres">
      <dgm:prSet presAssocID="{8F3303EE-C7AD-41B8-9A8B-A562C5A42BBB}" presName="aSpace2" presStyleCnt="0"/>
      <dgm:spPr/>
    </dgm:pt>
    <dgm:pt modelId="{FC624461-F91E-42AA-87CE-FB942E8B2A32}" type="pres">
      <dgm:prSet presAssocID="{662CB19F-F42A-4020-B2BA-098D15EBB3AB}" presName="childNode" presStyleLbl="node1" presStyleIdx="24" presStyleCnt="25">
        <dgm:presLayoutVars>
          <dgm:bulletEnabled val="1"/>
        </dgm:presLayoutVars>
      </dgm:prSet>
      <dgm:spPr/>
    </dgm:pt>
  </dgm:ptLst>
  <dgm:cxnLst>
    <dgm:cxn modelId="{FD3F7E09-9363-4864-A994-B49639D89AED}" type="presOf" srcId="{C326703B-DDF8-4DBA-AAAB-BF00FDE52091}" destId="{3E76082C-02FA-4951-8C37-B87461316683}" srcOrd="0" destOrd="0" presId="urn:microsoft.com/office/officeart/2005/8/layout/lProcess2"/>
    <dgm:cxn modelId="{BCF9840C-C392-4A77-8540-CB9590606758}" type="presOf" srcId="{21A9EF5D-7AE5-47F1-9D1D-692B67F7E8D1}" destId="{3D8A8458-902A-48FC-B916-D0B86DA782DD}" srcOrd="0" destOrd="0" presId="urn:microsoft.com/office/officeart/2005/8/layout/lProcess2"/>
    <dgm:cxn modelId="{56441816-ECA9-44CC-8AFA-BF70FD7611DC}" type="presOf" srcId="{CBF7B1FC-36DF-4930-8CAE-72C790386F42}" destId="{071248EC-9A76-418D-B400-A6D8ACCC0621}" srcOrd="0" destOrd="0" presId="urn:microsoft.com/office/officeart/2005/8/layout/lProcess2"/>
    <dgm:cxn modelId="{9C6B8018-AF34-4C0D-AB4A-21556CEE1DEB}" srcId="{21A9EF5D-7AE5-47F1-9D1D-692B67F7E8D1}" destId="{F5354974-2FF3-4AEB-B8E7-486CFEC84BA0}" srcOrd="1" destOrd="0" parTransId="{972AEBAF-FBE2-4605-9A9F-C2326E863ED7}" sibTransId="{EBCB4593-A2B5-46AF-993E-2A3B0B415BDE}"/>
    <dgm:cxn modelId="{75CA5F1E-19F4-4F98-84E6-9FC3BF784013}" srcId="{21A9EF5D-7AE5-47F1-9D1D-692B67F7E8D1}" destId="{78802277-C74A-4250-89B1-F26F4E91AB48}" srcOrd="2" destOrd="0" parTransId="{1A503900-7AAD-45FC-BBD9-9AC164616192}" sibTransId="{334EE047-373E-47CC-9AF5-8E5000266E2F}"/>
    <dgm:cxn modelId="{11570E1F-8246-4EDE-AE1D-8315F32D346E}" type="presOf" srcId="{59D876C3-C71C-4BB9-AE54-89F09A9C4AF9}" destId="{3095CA46-DE97-4440-BD23-7826389365A1}" srcOrd="0" destOrd="0" presId="urn:microsoft.com/office/officeart/2005/8/layout/lProcess2"/>
    <dgm:cxn modelId="{0A70C720-96EB-4405-A1CE-54864B45A904}" srcId="{F2153DD8-C539-414F-BACE-D7B54F88565A}" destId="{FE884144-6C2C-4CBE-8C24-9E82430B2DDF}" srcOrd="0" destOrd="0" parTransId="{7208F1C3-9FAD-4D3B-85CA-2880B521CCE8}" sibTransId="{8A60AFD8-AF6E-43D9-BD9C-1D57FDB7F7EE}"/>
    <dgm:cxn modelId="{703D0D25-FC8D-487D-9F3B-2FB4F3A29979}" type="presOf" srcId="{FE884144-6C2C-4CBE-8C24-9E82430B2DDF}" destId="{3D3DF9C5-217B-40D9-81F9-8046E8990033}" srcOrd="0" destOrd="0" presId="urn:microsoft.com/office/officeart/2005/8/layout/lProcess2"/>
    <dgm:cxn modelId="{FA990127-CC0B-46C0-A310-A4A45FF9AE02}" type="presOf" srcId="{BEA88A3F-AA75-43FC-9D57-4E93545A767B}" destId="{EA7B0AF7-D0A2-4BD2-9914-0ADB71C980C2}" srcOrd="0" destOrd="0" presId="urn:microsoft.com/office/officeart/2005/8/layout/lProcess2"/>
    <dgm:cxn modelId="{64F3DC28-601F-4DAB-9B15-C3A18FB5B63D}" srcId="{F75F7F73-D8C1-49A9-858D-989F26C74798}" destId="{ADA5AC14-B022-4483-A3FD-59E4B8BCCB71}" srcOrd="1" destOrd="0" parTransId="{B67EF972-20D1-48E1-BFC2-DBF23629B34D}" sibTransId="{641EE4C4-6739-4126-BAAB-717F376901FF}"/>
    <dgm:cxn modelId="{22394329-F1C4-4166-A91C-CBBFAE478DBD}" type="presOf" srcId="{7AB8200B-ED29-45D5-91BD-DF911379C6F9}" destId="{ECB6891B-09F5-4661-BEF8-F73737A42DA3}" srcOrd="0" destOrd="0" presId="urn:microsoft.com/office/officeart/2005/8/layout/lProcess2"/>
    <dgm:cxn modelId="{0BC45F2C-BA37-4432-B67E-C4C6E69AA283}" type="presOf" srcId="{F2153DD8-C539-414F-BACE-D7B54F88565A}" destId="{2A835402-73B3-487B-879F-58FC56784A63}" srcOrd="1" destOrd="0" presId="urn:microsoft.com/office/officeart/2005/8/layout/lProcess2"/>
    <dgm:cxn modelId="{FD61D22D-22AA-4B05-A8C9-5D55414C99B8}" srcId="{21A9EF5D-7AE5-47F1-9D1D-692B67F7E8D1}" destId="{662CB19F-F42A-4020-B2BA-098D15EBB3AB}" srcOrd="4" destOrd="0" parTransId="{BEFBE20A-D6D0-49FA-92BF-9D94EC7CCFDB}" sibTransId="{50A1F27C-0602-4660-9DCD-59A58610EA82}"/>
    <dgm:cxn modelId="{82613931-76B3-43A0-ADC0-06D1900BBF38}" type="presOf" srcId="{8F3303EE-C7AD-41B8-9A8B-A562C5A42BBB}" destId="{AAC0303A-5432-4FF1-9C6D-D04329E6CA42}" srcOrd="0" destOrd="0" presId="urn:microsoft.com/office/officeart/2005/8/layout/lProcess2"/>
    <dgm:cxn modelId="{65BE9A32-A16B-4F7F-80FF-08B174DC54E4}" srcId="{F75F7F73-D8C1-49A9-858D-989F26C74798}" destId="{4C85C5CB-0D96-4A48-9F0A-A03EA5BC3FC2}" srcOrd="0" destOrd="0" parTransId="{677A0FEF-1AD4-4844-9631-A8D6A7D65B3C}" sibTransId="{4A591464-936A-4BCB-B8A7-0CFC546C10B8}"/>
    <dgm:cxn modelId="{C1BFB033-5EFF-4BFE-8C90-DA26ABFBC40E}" type="presOf" srcId="{F2153DD8-C539-414F-BACE-D7B54F88565A}" destId="{16300C2B-610A-4B80-8FB5-C035E7E5B5EB}" srcOrd="0" destOrd="0" presId="urn:microsoft.com/office/officeart/2005/8/layout/lProcess2"/>
    <dgm:cxn modelId="{5E5C953E-F91A-4E8D-80BF-84C1D788BE49}" srcId="{4D5BCD94-D914-4993-ABC8-417809F050C9}" destId="{F75F7F73-D8C1-49A9-858D-989F26C74798}" srcOrd="2" destOrd="0" parTransId="{8BD92FC0-E92D-4DF8-A47E-96E5AE55670A}" sibTransId="{F7CDDEB9-9C4D-4942-8BEB-477E9DB7E57C}"/>
    <dgm:cxn modelId="{458F225B-1D7F-426F-AB2F-CB2CBACB3F6A}" srcId="{4D5BCD94-D914-4993-ABC8-417809F050C9}" destId="{157EB62D-8EF8-4907-88E5-E606E443836A}" srcOrd="3" destOrd="0" parTransId="{65BFE39C-19FD-44A5-89EE-0E121D99F2EA}" sibTransId="{D4AA65A4-81C6-42DD-A49B-F59AC3C14054}"/>
    <dgm:cxn modelId="{4387325B-2447-4CA9-B343-97517E42A387}" srcId="{157EB62D-8EF8-4907-88E5-E606E443836A}" destId="{167B8D1C-C355-4FF0-8ABF-4740DE65B8CD}" srcOrd="0" destOrd="0" parTransId="{1B88FDF8-A382-482D-8BE8-18CA35E947FB}" sibTransId="{66EFA483-F6AD-4918-BF7F-5E271F0E79DE}"/>
    <dgm:cxn modelId="{BAC46A5C-4F32-434B-8686-E6DD8FFF7291}" type="presOf" srcId="{52FEF119-B104-477F-9EDA-93738C5AB458}" destId="{B19324BD-641F-4FAB-B574-478DB7A72B82}" srcOrd="1" destOrd="0" presId="urn:microsoft.com/office/officeart/2005/8/layout/lProcess2"/>
    <dgm:cxn modelId="{0A0EBF5F-2924-450F-AC41-F2821B9C9E19}" type="presOf" srcId="{157EB62D-8EF8-4907-88E5-E606E443836A}" destId="{9D0DFD03-4C27-4AA3-ADFF-D10661EE1835}" srcOrd="0" destOrd="0" presId="urn:microsoft.com/office/officeart/2005/8/layout/lProcess2"/>
    <dgm:cxn modelId="{D86DED5F-AD64-46F6-976E-897EF21C2090}" type="presOf" srcId="{726B74F9-C1DF-4233-91BA-295C2A57C6DC}" destId="{A9A7DCF2-B075-4AF1-9D3D-287E486B7A34}" srcOrd="0" destOrd="0" presId="urn:microsoft.com/office/officeart/2005/8/layout/lProcess2"/>
    <dgm:cxn modelId="{37F18C60-067F-431D-8A99-35FC5C96BB3E}" type="presOf" srcId="{FEFC21BA-2212-4EF3-903F-FFB2B673FE87}" destId="{9B5064E0-177D-4BE8-B3BA-78DD4CF65CB7}" srcOrd="0" destOrd="0" presId="urn:microsoft.com/office/officeart/2005/8/layout/lProcess2"/>
    <dgm:cxn modelId="{BA349E43-5BF2-4B7F-8F35-3A82F9EFF1A6}" type="presOf" srcId="{9F391129-2A13-48D6-91D4-9AFD25A75332}" destId="{39A950AA-D469-43E2-BBB5-B939083F555E}" srcOrd="0" destOrd="0" presId="urn:microsoft.com/office/officeart/2005/8/layout/lProcess2"/>
    <dgm:cxn modelId="{7ACEC365-B08F-432A-9933-AA4DEBAEFCE9}" srcId="{F2153DD8-C539-414F-BACE-D7B54F88565A}" destId="{CBF7B1FC-36DF-4930-8CAE-72C790386F42}" srcOrd="3" destOrd="0" parTransId="{61060A37-77B4-4B6F-A182-B5A2D98457D2}" sibTransId="{6F5F32C3-3AF1-44FD-B53E-E1EBB0A7B97A}"/>
    <dgm:cxn modelId="{6366BE66-C0AC-48DC-B8E8-406E0B9ED928}" type="presOf" srcId="{BFE2DA22-5E56-445E-80FD-958DBFF4493F}" destId="{51B43019-D99E-457A-83FB-119C33939933}" srcOrd="0" destOrd="0" presId="urn:microsoft.com/office/officeart/2005/8/layout/lProcess2"/>
    <dgm:cxn modelId="{7E59A168-5A88-4865-A281-D0B1634BCE55}" srcId="{4D5BCD94-D914-4993-ABC8-417809F050C9}" destId="{21A9EF5D-7AE5-47F1-9D1D-692B67F7E8D1}" srcOrd="4" destOrd="0" parTransId="{1A1642D7-3F15-4B78-BDFB-50D2709F835C}" sibTransId="{FF245F62-E074-4D0D-8DB4-C7EDBD5B3235}"/>
    <dgm:cxn modelId="{87D6614E-A84E-4C12-8891-BCB472F51C3A}" srcId="{157EB62D-8EF8-4907-88E5-E606E443836A}" destId="{CB43113F-09C9-4705-8C91-CD31D5F56AB9}" srcOrd="4" destOrd="0" parTransId="{0730B0FE-A164-495D-8A90-403D8D055CF7}" sibTransId="{3AB5A65E-278F-44C4-A5F9-54F32CF79CC5}"/>
    <dgm:cxn modelId="{ECF1DA4F-9766-47F5-A40D-A62FA86AD686}" type="presOf" srcId="{78802277-C74A-4250-89B1-F26F4E91AB48}" destId="{826184FB-3AD6-4D44-A388-93EA2880E1B1}" srcOrd="0" destOrd="0" presId="urn:microsoft.com/office/officeart/2005/8/layout/lProcess2"/>
    <dgm:cxn modelId="{C880E14F-B42A-42BD-805E-493892F8276B}" type="presOf" srcId="{4C85C5CB-0D96-4A48-9F0A-A03EA5BC3FC2}" destId="{250B4FC7-477E-41BD-ADC6-C57B04527006}" srcOrd="0" destOrd="0" presId="urn:microsoft.com/office/officeart/2005/8/layout/lProcess2"/>
    <dgm:cxn modelId="{77190853-5C7B-4848-B4F3-CB0B04620ADA}" type="presOf" srcId="{4D5BCD94-D914-4993-ABC8-417809F050C9}" destId="{47C43097-4DF6-40FE-B9DD-F540A4516AE7}" srcOrd="0" destOrd="0" presId="urn:microsoft.com/office/officeart/2005/8/layout/lProcess2"/>
    <dgm:cxn modelId="{AF723476-F6BD-4429-9D0F-55BB34BFDEDA}" srcId="{F75F7F73-D8C1-49A9-858D-989F26C74798}" destId="{60C5C6D7-7566-4A78-AD6E-539CF8D87C0B}" srcOrd="2" destOrd="0" parTransId="{C3C8E5E3-678A-4B19-93C6-1B66AC08279F}" sibTransId="{50873F8D-84D2-4538-B4B3-C13F3E38254A}"/>
    <dgm:cxn modelId="{47E73078-97B7-4A60-A06A-C8A09F17B092}" srcId="{F75F7F73-D8C1-49A9-858D-989F26C74798}" destId="{BEA88A3F-AA75-43FC-9D57-4E93545A767B}" srcOrd="4" destOrd="0" parTransId="{9F955368-FBB7-407D-A140-303655562728}" sibTransId="{CADCC39B-E71E-4276-9BDC-30F000092E1A}"/>
    <dgm:cxn modelId="{AE999C58-BB36-44FD-ACAC-8AE6A1EF50F0}" type="presOf" srcId="{CB43113F-09C9-4705-8C91-CD31D5F56AB9}" destId="{A5D467AE-BB2A-4722-A8DC-2FCFFDF79291}" srcOrd="0" destOrd="0" presId="urn:microsoft.com/office/officeart/2005/8/layout/lProcess2"/>
    <dgm:cxn modelId="{7B34C07A-9743-4224-8374-67D4E2AAA6C0}" type="presOf" srcId="{21A9EF5D-7AE5-47F1-9D1D-692B67F7E8D1}" destId="{73DFC37D-30E1-467F-BF7A-A7F2E622354D}" srcOrd="1" destOrd="0" presId="urn:microsoft.com/office/officeart/2005/8/layout/lProcess2"/>
    <dgm:cxn modelId="{356B857E-2754-4B2B-9187-6C6BC9D1FA8F}" type="presOf" srcId="{157EB62D-8EF8-4907-88E5-E606E443836A}" destId="{7B478CED-5CA4-4D5D-9D1A-AFA1DFE5E4E6}" srcOrd="1" destOrd="0" presId="urn:microsoft.com/office/officeart/2005/8/layout/lProcess2"/>
    <dgm:cxn modelId="{51054383-BE19-4466-9B95-96CC3CA76342}" type="presOf" srcId="{33BC0DBB-03CE-4C14-BD56-0A3187FC6C3C}" destId="{716C607F-D8A3-4B42-A79D-FAA2DBB4810D}" srcOrd="0" destOrd="0" presId="urn:microsoft.com/office/officeart/2005/8/layout/lProcess2"/>
    <dgm:cxn modelId="{DE577386-4D76-411B-AF0E-CD6F93259CF7}" type="presOf" srcId="{E271B3B9-8D39-418A-85EA-E192CCB78D87}" destId="{19B1DA56-DFD4-426A-8817-6C10CBB58F3F}" srcOrd="0" destOrd="0" presId="urn:microsoft.com/office/officeart/2005/8/layout/lProcess2"/>
    <dgm:cxn modelId="{67D54887-2DD8-4071-A8EE-0B4B40E0ABD4}" srcId="{157EB62D-8EF8-4907-88E5-E606E443836A}" destId="{FEFC21BA-2212-4EF3-903F-FFB2B673FE87}" srcOrd="3" destOrd="0" parTransId="{0431A975-F2C9-4DAC-B687-026E29D6A9B5}" sibTransId="{9E2B388C-E744-425F-A5A4-733F03AB485E}"/>
    <dgm:cxn modelId="{8335FA8A-B996-4884-864A-4A8F7558718D}" srcId="{F2153DD8-C539-414F-BACE-D7B54F88565A}" destId="{2586A74D-FA3C-448E-9BD0-A8E4DD06F7D9}" srcOrd="1" destOrd="0" parTransId="{CA31AA79-AB07-4515-808E-08999F6C0F6F}" sibTransId="{ABBA4E4F-802A-47EB-AE4D-931EFE83E23E}"/>
    <dgm:cxn modelId="{FD094B8B-55D5-401C-B856-5C408C9D38E2}" type="presOf" srcId="{F5354974-2FF3-4AEB-B8E7-486CFEC84BA0}" destId="{D50A8545-5F4B-41DC-B4EF-69D49F9AE507}" srcOrd="0" destOrd="0" presId="urn:microsoft.com/office/officeart/2005/8/layout/lProcess2"/>
    <dgm:cxn modelId="{613CC491-F4B8-45A0-8FFF-FB57EF3A3E41}" srcId="{52FEF119-B104-477F-9EDA-93738C5AB458}" destId="{9F391129-2A13-48D6-91D4-9AFD25A75332}" srcOrd="0" destOrd="0" parTransId="{22234EBC-D9FB-4511-A1D4-7433CE62EA7E}" sibTransId="{99193C1C-0BBE-4831-9D2E-F8F88CFC633D}"/>
    <dgm:cxn modelId="{3DE81494-8A96-4467-8532-ACF00FF02693}" type="presOf" srcId="{60C5C6D7-7566-4A78-AD6E-539CF8D87C0B}" destId="{4C9D7AB9-79F6-41D4-994B-91E9CD327743}" srcOrd="0" destOrd="0" presId="urn:microsoft.com/office/officeart/2005/8/layout/lProcess2"/>
    <dgm:cxn modelId="{1EECF69A-9FD8-4FAF-A005-71364E47E42F}" type="presOf" srcId="{F75F7F73-D8C1-49A9-858D-989F26C74798}" destId="{A4511F66-7E0C-4F43-8B7F-C9534BE17EBC}" srcOrd="1" destOrd="0" presId="urn:microsoft.com/office/officeart/2005/8/layout/lProcess2"/>
    <dgm:cxn modelId="{05509E9B-3F23-40B9-B012-5486D614434B}" type="presOf" srcId="{2586A74D-FA3C-448E-9BD0-A8E4DD06F7D9}" destId="{0F266451-D947-4D36-AA96-F2A8539544E9}" srcOrd="0" destOrd="0" presId="urn:microsoft.com/office/officeart/2005/8/layout/lProcess2"/>
    <dgm:cxn modelId="{C8BE259D-178C-438C-93F5-651D0F641061}" type="presOf" srcId="{662CB19F-F42A-4020-B2BA-098D15EBB3AB}" destId="{FC624461-F91E-42AA-87CE-FB942E8B2A32}" srcOrd="0" destOrd="0" presId="urn:microsoft.com/office/officeart/2005/8/layout/lProcess2"/>
    <dgm:cxn modelId="{834582A3-3572-49D5-99C2-545A67CD6AC9}" srcId="{157EB62D-8EF8-4907-88E5-E606E443836A}" destId="{726B74F9-C1DF-4233-91BA-295C2A57C6DC}" srcOrd="2" destOrd="0" parTransId="{2E6DFC2A-B57A-4093-B942-A77E826F8841}" sibTransId="{1AB52C32-1298-464D-9727-C79C56EF1A5A}"/>
    <dgm:cxn modelId="{00D0E0A4-2E4A-4D74-8A48-377CBCFD76F7}" type="presOf" srcId="{ADA5AC14-B022-4483-A3FD-59E4B8BCCB71}" destId="{2B46B543-0005-44D4-B98C-8A95A492DF23}" srcOrd="0" destOrd="0" presId="urn:microsoft.com/office/officeart/2005/8/layout/lProcess2"/>
    <dgm:cxn modelId="{52C2C9A9-0889-4E22-A2C0-751315C43B1D}" srcId="{F75F7F73-D8C1-49A9-858D-989F26C74798}" destId="{11CA80FE-C899-4E33-B46E-AEC0910590F3}" srcOrd="3" destOrd="0" parTransId="{C2C31517-239C-4F20-8F62-B42FCC8A0661}" sibTransId="{CA123C6A-C68C-4677-B666-4082489A01A2}"/>
    <dgm:cxn modelId="{5172F0AC-346D-4119-BD4D-11EFB4506FD7}" type="presOf" srcId="{11CA80FE-C899-4E33-B46E-AEC0910590F3}" destId="{00B26F1A-9122-4742-A5CF-6FA78826C7BC}" srcOrd="0" destOrd="0" presId="urn:microsoft.com/office/officeart/2005/8/layout/lProcess2"/>
    <dgm:cxn modelId="{10E794B1-6F55-44C1-BEAA-1842FC3208D4}" srcId="{52FEF119-B104-477F-9EDA-93738C5AB458}" destId="{7AB8200B-ED29-45D5-91BD-DF911379C6F9}" srcOrd="4" destOrd="0" parTransId="{7A223156-D2D6-4F0B-A95F-B97D9DCE8A20}" sibTransId="{01CEA6BB-67D8-4275-AA72-E14C25CD5A08}"/>
    <dgm:cxn modelId="{175707B4-BFD5-4789-815C-B5ECEFC191D8}" type="presOf" srcId="{F159B09F-1D1F-4F2D-BA45-BF21F27B7CAA}" destId="{61C74BE3-0207-4BF8-88B9-52E8486E084B}" srcOrd="0" destOrd="0" presId="urn:microsoft.com/office/officeart/2005/8/layout/lProcess2"/>
    <dgm:cxn modelId="{5D5F89B5-E217-4989-A283-A304F7BED0CC}" srcId="{52FEF119-B104-477F-9EDA-93738C5AB458}" destId="{F159B09F-1D1F-4F2D-BA45-BF21F27B7CAA}" srcOrd="3" destOrd="0" parTransId="{FA22B869-162C-41E1-965E-C06A5C9AC3AF}" sibTransId="{F2147065-1708-452C-9038-60D5FC6688E6}"/>
    <dgm:cxn modelId="{E26B0EB7-012E-4E30-B925-D1AC816CEE28}" srcId="{F2153DD8-C539-414F-BACE-D7B54F88565A}" destId="{E271B3B9-8D39-418A-85EA-E192CCB78D87}" srcOrd="2" destOrd="0" parTransId="{9C0D8A73-60A8-46AD-854D-21A7CD4D9542}" sibTransId="{D061CCAD-8B79-46D2-B4B2-8BC9141B26DD}"/>
    <dgm:cxn modelId="{E581BFB7-4991-4C04-B8C1-3DA1F825E09C}" type="presOf" srcId="{F75F7F73-D8C1-49A9-858D-989F26C74798}" destId="{9B5EAB99-C035-4E47-BB9E-64C0B167FC49}" srcOrd="0" destOrd="0" presId="urn:microsoft.com/office/officeart/2005/8/layout/lProcess2"/>
    <dgm:cxn modelId="{C8690DBA-5741-42C1-BC19-8BB6CD209961}" srcId="{21A9EF5D-7AE5-47F1-9D1D-692B67F7E8D1}" destId="{C326703B-DDF8-4DBA-AAAB-BF00FDE52091}" srcOrd="0" destOrd="0" parTransId="{E8AD7C6F-9E81-47E0-B251-61A1F0049E1E}" sibTransId="{629E6C32-8E10-4197-86AB-A5431CE3DC19}"/>
    <dgm:cxn modelId="{8E7557BC-C6A6-42DC-A65F-7BBB62CD5E26}" srcId="{21A9EF5D-7AE5-47F1-9D1D-692B67F7E8D1}" destId="{8F3303EE-C7AD-41B8-9A8B-A562C5A42BBB}" srcOrd="3" destOrd="0" parTransId="{BA168D13-BFEE-4715-8FDC-5EA32E0AFD5F}" sibTransId="{CCDCA5EA-DA8D-46D7-B56F-88571D3BE9B3}"/>
    <dgm:cxn modelId="{F86D18C1-05E2-465F-A70E-9FB05A31BCC2}" srcId="{4D5BCD94-D914-4993-ABC8-417809F050C9}" destId="{52FEF119-B104-477F-9EDA-93738C5AB458}" srcOrd="0" destOrd="0" parTransId="{99D27B52-D63C-4647-966D-44D758B593C4}" sibTransId="{41B04FC9-7E55-4046-921F-C4F173F43E18}"/>
    <dgm:cxn modelId="{9115ACC8-3EF8-4E34-A631-5EE3C7D5E74B}" srcId="{157EB62D-8EF8-4907-88E5-E606E443836A}" destId="{59D876C3-C71C-4BB9-AE54-89F09A9C4AF9}" srcOrd="1" destOrd="0" parTransId="{FB1F99D3-7603-418D-9660-62700F057C34}" sibTransId="{B6B8B5BA-00F3-4670-BD41-27BF44DAF3F2}"/>
    <dgm:cxn modelId="{37F1AACB-73CF-4B83-897F-84BDFCD93E30}" srcId="{52FEF119-B104-477F-9EDA-93738C5AB458}" destId="{BFE2DA22-5E56-445E-80FD-958DBFF4493F}" srcOrd="1" destOrd="0" parTransId="{A71309FC-DADA-464B-9C4B-B95DE8F91357}" sibTransId="{B952FF32-3188-44AA-B187-2BA0712ABE23}"/>
    <dgm:cxn modelId="{BAEB97D2-F08E-4464-912F-2164494B3B18}" srcId="{52FEF119-B104-477F-9EDA-93738C5AB458}" destId="{33BC0DBB-03CE-4C14-BD56-0A3187FC6C3C}" srcOrd="2" destOrd="0" parTransId="{33D1E58B-97E2-4F16-80F2-A68987F2B0D1}" sibTransId="{DBBBFD9A-DAD7-40CB-A296-B8C32413FB0A}"/>
    <dgm:cxn modelId="{AEC408D6-CB4A-4D46-888E-B3A04C9981E4}" srcId="{F2153DD8-C539-414F-BACE-D7B54F88565A}" destId="{ABF7ECDE-F456-42E8-B952-729FEDB490B9}" srcOrd="4" destOrd="0" parTransId="{4350A677-D6A9-42EF-A81A-E3BAC94D2EF3}" sibTransId="{46DD7B98-C9A1-4E55-9211-639F782F20C7}"/>
    <dgm:cxn modelId="{7D8298E3-ED52-4C41-9959-B8F2D36B6A0B}" type="presOf" srcId="{167B8D1C-C355-4FF0-8ABF-4740DE65B8CD}" destId="{82C30BA8-4A2D-445A-A77B-F54CC1EFDADC}" srcOrd="0" destOrd="0" presId="urn:microsoft.com/office/officeart/2005/8/layout/lProcess2"/>
    <dgm:cxn modelId="{C8F06FE9-B0AB-4877-83A3-FF7AB5B5975E}" type="presOf" srcId="{ABF7ECDE-F456-42E8-B952-729FEDB490B9}" destId="{D4327C8A-7AF2-40A1-8C16-D2B5BE623C84}" srcOrd="0" destOrd="0" presId="urn:microsoft.com/office/officeart/2005/8/layout/lProcess2"/>
    <dgm:cxn modelId="{A1F304F0-5CE8-463E-915A-584616871FFC}" type="presOf" srcId="{52FEF119-B104-477F-9EDA-93738C5AB458}" destId="{820A89E8-BD79-481A-B5D8-169BB8BB44C7}" srcOrd="0" destOrd="0" presId="urn:microsoft.com/office/officeart/2005/8/layout/lProcess2"/>
    <dgm:cxn modelId="{113FFCFD-DE00-4FDF-9835-5D412A29D874}" srcId="{4D5BCD94-D914-4993-ABC8-417809F050C9}" destId="{F2153DD8-C539-414F-BACE-D7B54F88565A}" srcOrd="1" destOrd="0" parTransId="{E558A688-10C6-4C00-AFFE-7940FB72AEAF}" sibTransId="{8FC6D6D2-BD8F-46CE-B38D-E7D543297E73}"/>
    <dgm:cxn modelId="{90BB506E-3629-4722-BDAA-01EF23709D69}" type="presParOf" srcId="{47C43097-4DF6-40FE-B9DD-F540A4516AE7}" destId="{577B05FC-1F95-4A89-AD0A-32D26CB9A9B1}" srcOrd="0" destOrd="0" presId="urn:microsoft.com/office/officeart/2005/8/layout/lProcess2"/>
    <dgm:cxn modelId="{A9C50792-3012-47BE-A9EF-03877D049699}" type="presParOf" srcId="{577B05FC-1F95-4A89-AD0A-32D26CB9A9B1}" destId="{820A89E8-BD79-481A-B5D8-169BB8BB44C7}" srcOrd="0" destOrd="0" presId="urn:microsoft.com/office/officeart/2005/8/layout/lProcess2"/>
    <dgm:cxn modelId="{82F090E6-DCE6-46E5-9A1E-3D13A1CD41E5}" type="presParOf" srcId="{577B05FC-1F95-4A89-AD0A-32D26CB9A9B1}" destId="{B19324BD-641F-4FAB-B574-478DB7A72B82}" srcOrd="1" destOrd="0" presId="urn:microsoft.com/office/officeart/2005/8/layout/lProcess2"/>
    <dgm:cxn modelId="{A17280CA-6692-4889-B736-0E162B0E3BFA}" type="presParOf" srcId="{577B05FC-1F95-4A89-AD0A-32D26CB9A9B1}" destId="{A6556D66-1C4B-4DDD-A957-31C64CD716BE}" srcOrd="2" destOrd="0" presId="urn:microsoft.com/office/officeart/2005/8/layout/lProcess2"/>
    <dgm:cxn modelId="{449AD583-AE36-44F2-A8FB-769FDAC7596A}" type="presParOf" srcId="{A6556D66-1C4B-4DDD-A957-31C64CD716BE}" destId="{1F84CB5E-F454-4C9A-9B09-69D5C4CCF98C}" srcOrd="0" destOrd="0" presId="urn:microsoft.com/office/officeart/2005/8/layout/lProcess2"/>
    <dgm:cxn modelId="{595E9BF7-5045-4C0B-A4BB-2830591B98F4}" type="presParOf" srcId="{1F84CB5E-F454-4C9A-9B09-69D5C4CCF98C}" destId="{39A950AA-D469-43E2-BBB5-B939083F555E}" srcOrd="0" destOrd="0" presId="urn:microsoft.com/office/officeart/2005/8/layout/lProcess2"/>
    <dgm:cxn modelId="{22E87C9F-DC40-4006-982D-02ABE4F0D0DF}" type="presParOf" srcId="{1F84CB5E-F454-4C9A-9B09-69D5C4CCF98C}" destId="{A7EFD05A-DFCD-4B6E-B980-F143DBC097BC}" srcOrd="1" destOrd="0" presId="urn:microsoft.com/office/officeart/2005/8/layout/lProcess2"/>
    <dgm:cxn modelId="{C5A973A3-5E2C-44A8-9E5A-C859326BE470}" type="presParOf" srcId="{1F84CB5E-F454-4C9A-9B09-69D5C4CCF98C}" destId="{51B43019-D99E-457A-83FB-119C33939933}" srcOrd="2" destOrd="0" presId="urn:microsoft.com/office/officeart/2005/8/layout/lProcess2"/>
    <dgm:cxn modelId="{5BA7ED1E-B873-45B2-BB6E-2F4E64C5728E}" type="presParOf" srcId="{1F84CB5E-F454-4C9A-9B09-69D5C4CCF98C}" destId="{42F8ECB3-BCC1-411C-8A02-2A4036B6285F}" srcOrd="3" destOrd="0" presId="urn:microsoft.com/office/officeart/2005/8/layout/lProcess2"/>
    <dgm:cxn modelId="{193714B1-87D7-4BC4-8423-29AFDEEEEA7D}" type="presParOf" srcId="{1F84CB5E-F454-4C9A-9B09-69D5C4CCF98C}" destId="{716C607F-D8A3-4B42-A79D-FAA2DBB4810D}" srcOrd="4" destOrd="0" presId="urn:microsoft.com/office/officeart/2005/8/layout/lProcess2"/>
    <dgm:cxn modelId="{F55B8C4D-3163-4BBF-B011-1AFAE3C88945}" type="presParOf" srcId="{1F84CB5E-F454-4C9A-9B09-69D5C4CCF98C}" destId="{42C44287-98EA-47B6-8B2B-3B725AA09FDC}" srcOrd="5" destOrd="0" presId="urn:microsoft.com/office/officeart/2005/8/layout/lProcess2"/>
    <dgm:cxn modelId="{D31D7112-8ADA-4CA5-9CCA-4E0D0FA46E90}" type="presParOf" srcId="{1F84CB5E-F454-4C9A-9B09-69D5C4CCF98C}" destId="{61C74BE3-0207-4BF8-88B9-52E8486E084B}" srcOrd="6" destOrd="0" presId="urn:microsoft.com/office/officeart/2005/8/layout/lProcess2"/>
    <dgm:cxn modelId="{53F76504-D1BB-4542-ACBE-83FC16F13122}" type="presParOf" srcId="{1F84CB5E-F454-4C9A-9B09-69D5C4CCF98C}" destId="{4D04052B-A56C-4299-B509-8C510FA9EFD6}" srcOrd="7" destOrd="0" presId="urn:microsoft.com/office/officeart/2005/8/layout/lProcess2"/>
    <dgm:cxn modelId="{8DF391EF-D53F-4E4C-967B-1117BA47C06A}" type="presParOf" srcId="{1F84CB5E-F454-4C9A-9B09-69D5C4CCF98C}" destId="{ECB6891B-09F5-4661-BEF8-F73737A42DA3}" srcOrd="8" destOrd="0" presId="urn:microsoft.com/office/officeart/2005/8/layout/lProcess2"/>
    <dgm:cxn modelId="{66578E77-E1FF-47AD-BE56-B1623FB56989}" type="presParOf" srcId="{47C43097-4DF6-40FE-B9DD-F540A4516AE7}" destId="{2C22D075-537E-4ECB-9430-96E4AA1E3A56}" srcOrd="1" destOrd="0" presId="urn:microsoft.com/office/officeart/2005/8/layout/lProcess2"/>
    <dgm:cxn modelId="{A3E743E2-0EE3-49B8-9FDC-36D3CA15CA18}" type="presParOf" srcId="{47C43097-4DF6-40FE-B9DD-F540A4516AE7}" destId="{3AEC779B-9DE0-4A02-9D92-F8F6988A495A}" srcOrd="2" destOrd="0" presId="urn:microsoft.com/office/officeart/2005/8/layout/lProcess2"/>
    <dgm:cxn modelId="{4F068F47-CB6C-4311-82D8-79DB6CC09702}" type="presParOf" srcId="{3AEC779B-9DE0-4A02-9D92-F8F6988A495A}" destId="{16300C2B-610A-4B80-8FB5-C035E7E5B5EB}" srcOrd="0" destOrd="0" presId="urn:microsoft.com/office/officeart/2005/8/layout/lProcess2"/>
    <dgm:cxn modelId="{7792D88D-EF0F-48AF-B1D6-75849C128E46}" type="presParOf" srcId="{3AEC779B-9DE0-4A02-9D92-F8F6988A495A}" destId="{2A835402-73B3-487B-879F-58FC56784A63}" srcOrd="1" destOrd="0" presId="urn:microsoft.com/office/officeart/2005/8/layout/lProcess2"/>
    <dgm:cxn modelId="{E8690412-E093-49AD-B84A-CCDD2DC5FE26}" type="presParOf" srcId="{3AEC779B-9DE0-4A02-9D92-F8F6988A495A}" destId="{14757F95-0C47-44C0-9E98-366C53100830}" srcOrd="2" destOrd="0" presId="urn:microsoft.com/office/officeart/2005/8/layout/lProcess2"/>
    <dgm:cxn modelId="{DD2C7842-8C01-4C8A-8702-681834D4FB76}" type="presParOf" srcId="{14757F95-0C47-44C0-9E98-366C53100830}" destId="{5673D785-5316-4975-87E3-EF32DAC1400F}" srcOrd="0" destOrd="0" presId="urn:microsoft.com/office/officeart/2005/8/layout/lProcess2"/>
    <dgm:cxn modelId="{29ECDF8A-EEEA-48FD-87AD-988C6B8B6CDF}" type="presParOf" srcId="{5673D785-5316-4975-87E3-EF32DAC1400F}" destId="{3D3DF9C5-217B-40D9-81F9-8046E8990033}" srcOrd="0" destOrd="0" presId="urn:microsoft.com/office/officeart/2005/8/layout/lProcess2"/>
    <dgm:cxn modelId="{686E4F5F-22A9-4DFA-B822-544759846825}" type="presParOf" srcId="{5673D785-5316-4975-87E3-EF32DAC1400F}" destId="{2014EF0C-DC94-480C-8903-401B4923DBC7}" srcOrd="1" destOrd="0" presId="urn:microsoft.com/office/officeart/2005/8/layout/lProcess2"/>
    <dgm:cxn modelId="{58393F2E-0E94-4967-9A04-4D1BDCE4FCAD}" type="presParOf" srcId="{5673D785-5316-4975-87E3-EF32DAC1400F}" destId="{0F266451-D947-4D36-AA96-F2A8539544E9}" srcOrd="2" destOrd="0" presId="urn:microsoft.com/office/officeart/2005/8/layout/lProcess2"/>
    <dgm:cxn modelId="{B9B90644-C836-4D0B-AAE0-F2EF8730A598}" type="presParOf" srcId="{5673D785-5316-4975-87E3-EF32DAC1400F}" destId="{D7A81075-F3F3-4744-8865-6BC6915F7200}" srcOrd="3" destOrd="0" presId="urn:microsoft.com/office/officeart/2005/8/layout/lProcess2"/>
    <dgm:cxn modelId="{82E943F7-35DC-4A31-A259-AE71009125D4}" type="presParOf" srcId="{5673D785-5316-4975-87E3-EF32DAC1400F}" destId="{19B1DA56-DFD4-426A-8817-6C10CBB58F3F}" srcOrd="4" destOrd="0" presId="urn:microsoft.com/office/officeart/2005/8/layout/lProcess2"/>
    <dgm:cxn modelId="{1FF65748-F5DD-4F09-ACEF-79F0318C8447}" type="presParOf" srcId="{5673D785-5316-4975-87E3-EF32DAC1400F}" destId="{13FA21C2-C1ED-4074-A2BF-E02137BBB493}" srcOrd="5" destOrd="0" presId="urn:microsoft.com/office/officeart/2005/8/layout/lProcess2"/>
    <dgm:cxn modelId="{3692CA17-00F6-4F3B-ABB4-074B9E179BD2}" type="presParOf" srcId="{5673D785-5316-4975-87E3-EF32DAC1400F}" destId="{071248EC-9A76-418D-B400-A6D8ACCC0621}" srcOrd="6" destOrd="0" presId="urn:microsoft.com/office/officeart/2005/8/layout/lProcess2"/>
    <dgm:cxn modelId="{54B4D5A4-ACD5-4933-B5E8-E4DFFA50B71A}" type="presParOf" srcId="{5673D785-5316-4975-87E3-EF32DAC1400F}" destId="{02DF0864-F313-4DC4-9F7D-4D582C8DCB2F}" srcOrd="7" destOrd="0" presId="urn:microsoft.com/office/officeart/2005/8/layout/lProcess2"/>
    <dgm:cxn modelId="{F99ACE5A-8076-4BEA-B7F8-D8B0E59FD053}" type="presParOf" srcId="{5673D785-5316-4975-87E3-EF32DAC1400F}" destId="{D4327C8A-7AF2-40A1-8C16-D2B5BE623C84}" srcOrd="8" destOrd="0" presId="urn:microsoft.com/office/officeart/2005/8/layout/lProcess2"/>
    <dgm:cxn modelId="{2598EC34-874B-4232-B1A7-2C98C25582F9}" type="presParOf" srcId="{47C43097-4DF6-40FE-B9DD-F540A4516AE7}" destId="{CB5334BE-76A0-4A7A-810D-EAA0474165A1}" srcOrd="3" destOrd="0" presId="urn:microsoft.com/office/officeart/2005/8/layout/lProcess2"/>
    <dgm:cxn modelId="{C35A678E-EFA2-47F4-91A3-AED38DEE32D0}" type="presParOf" srcId="{47C43097-4DF6-40FE-B9DD-F540A4516AE7}" destId="{FAC82BA8-231B-47B1-AF52-4458D52E89B4}" srcOrd="4" destOrd="0" presId="urn:microsoft.com/office/officeart/2005/8/layout/lProcess2"/>
    <dgm:cxn modelId="{4D10F40F-F306-4E03-BCDD-C9338DF8247F}" type="presParOf" srcId="{FAC82BA8-231B-47B1-AF52-4458D52E89B4}" destId="{9B5EAB99-C035-4E47-BB9E-64C0B167FC49}" srcOrd="0" destOrd="0" presId="urn:microsoft.com/office/officeart/2005/8/layout/lProcess2"/>
    <dgm:cxn modelId="{9435CADF-E766-4D85-AF35-B514AD2D9C02}" type="presParOf" srcId="{FAC82BA8-231B-47B1-AF52-4458D52E89B4}" destId="{A4511F66-7E0C-4F43-8B7F-C9534BE17EBC}" srcOrd="1" destOrd="0" presId="urn:microsoft.com/office/officeart/2005/8/layout/lProcess2"/>
    <dgm:cxn modelId="{18CA0F00-6447-4DA5-9040-4D6E2383997C}" type="presParOf" srcId="{FAC82BA8-231B-47B1-AF52-4458D52E89B4}" destId="{B78FD7B0-766B-42C6-81EE-E6E19BFBF89F}" srcOrd="2" destOrd="0" presId="urn:microsoft.com/office/officeart/2005/8/layout/lProcess2"/>
    <dgm:cxn modelId="{CF969981-DCCD-4C27-8E29-F9BD8EDA8B00}" type="presParOf" srcId="{B78FD7B0-766B-42C6-81EE-E6E19BFBF89F}" destId="{5439AC83-B45A-46AA-A953-D49B2F60F137}" srcOrd="0" destOrd="0" presId="urn:microsoft.com/office/officeart/2005/8/layout/lProcess2"/>
    <dgm:cxn modelId="{59EBAC4A-4119-4A26-91EA-C71669285EC0}" type="presParOf" srcId="{5439AC83-B45A-46AA-A953-D49B2F60F137}" destId="{250B4FC7-477E-41BD-ADC6-C57B04527006}" srcOrd="0" destOrd="0" presId="urn:microsoft.com/office/officeart/2005/8/layout/lProcess2"/>
    <dgm:cxn modelId="{6F19FF03-5307-44CE-8A17-489D603CD428}" type="presParOf" srcId="{5439AC83-B45A-46AA-A953-D49B2F60F137}" destId="{D8EDFD91-FB4E-4E9A-ADF4-C91A9F53D11A}" srcOrd="1" destOrd="0" presId="urn:microsoft.com/office/officeart/2005/8/layout/lProcess2"/>
    <dgm:cxn modelId="{2AEDBF67-1EE1-401B-B93B-EE2DC3307A69}" type="presParOf" srcId="{5439AC83-B45A-46AA-A953-D49B2F60F137}" destId="{2B46B543-0005-44D4-B98C-8A95A492DF23}" srcOrd="2" destOrd="0" presId="urn:microsoft.com/office/officeart/2005/8/layout/lProcess2"/>
    <dgm:cxn modelId="{AA6CCD82-AEE3-426B-B597-26F63A8BF6DB}" type="presParOf" srcId="{5439AC83-B45A-46AA-A953-D49B2F60F137}" destId="{7DCB70C6-AF0B-4FAD-814D-93388EF441EB}" srcOrd="3" destOrd="0" presId="urn:microsoft.com/office/officeart/2005/8/layout/lProcess2"/>
    <dgm:cxn modelId="{2C2F53CE-4401-4EEF-9DE0-293F0A14A574}" type="presParOf" srcId="{5439AC83-B45A-46AA-A953-D49B2F60F137}" destId="{4C9D7AB9-79F6-41D4-994B-91E9CD327743}" srcOrd="4" destOrd="0" presId="urn:microsoft.com/office/officeart/2005/8/layout/lProcess2"/>
    <dgm:cxn modelId="{53A5BBD0-2E0A-4718-95B1-A170D989122C}" type="presParOf" srcId="{5439AC83-B45A-46AA-A953-D49B2F60F137}" destId="{30E8C9AB-AB3E-431D-A23F-8A30843EE7A9}" srcOrd="5" destOrd="0" presId="urn:microsoft.com/office/officeart/2005/8/layout/lProcess2"/>
    <dgm:cxn modelId="{CA31D807-CEBE-4900-8BBF-47719B72EDC4}" type="presParOf" srcId="{5439AC83-B45A-46AA-A953-D49B2F60F137}" destId="{00B26F1A-9122-4742-A5CF-6FA78826C7BC}" srcOrd="6" destOrd="0" presId="urn:microsoft.com/office/officeart/2005/8/layout/lProcess2"/>
    <dgm:cxn modelId="{8B578C7D-3C41-4E90-9FEB-5D8EEE1E1EF0}" type="presParOf" srcId="{5439AC83-B45A-46AA-A953-D49B2F60F137}" destId="{5216604E-7701-4414-A575-56C77128A847}" srcOrd="7" destOrd="0" presId="urn:microsoft.com/office/officeart/2005/8/layout/lProcess2"/>
    <dgm:cxn modelId="{FB67760E-54D9-463D-873B-ED6325F01C8E}" type="presParOf" srcId="{5439AC83-B45A-46AA-A953-D49B2F60F137}" destId="{EA7B0AF7-D0A2-4BD2-9914-0ADB71C980C2}" srcOrd="8" destOrd="0" presId="urn:microsoft.com/office/officeart/2005/8/layout/lProcess2"/>
    <dgm:cxn modelId="{A48CF501-0BA8-478D-B8AB-E4C60DA4AA7F}" type="presParOf" srcId="{47C43097-4DF6-40FE-B9DD-F540A4516AE7}" destId="{92B04DF5-5704-4994-BBE4-56F370455724}" srcOrd="5" destOrd="0" presId="urn:microsoft.com/office/officeart/2005/8/layout/lProcess2"/>
    <dgm:cxn modelId="{9AE00ACC-F92B-43D0-B37E-80E9E4DF29F3}" type="presParOf" srcId="{47C43097-4DF6-40FE-B9DD-F540A4516AE7}" destId="{EC77D26E-3ADB-4E1B-BE45-48BD3C37A4A2}" srcOrd="6" destOrd="0" presId="urn:microsoft.com/office/officeart/2005/8/layout/lProcess2"/>
    <dgm:cxn modelId="{B8CCA063-B539-436A-8E85-CADB66EEE56B}" type="presParOf" srcId="{EC77D26E-3ADB-4E1B-BE45-48BD3C37A4A2}" destId="{9D0DFD03-4C27-4AA3-ADFF-D10661EE1835}" srcOrd="0" destOrd="0" presId="urn:microsoft.com/office/officeart/2005/8/layout/lProcess2"/>
    <dgm:cxn modelId="{C30BCAB0-4779-435D-B026-94E9BCDE5490}" type="presParOf" srcId="{EC77D26E-3ADB-4E1B-BE45-48BD3C37A4A2}" destId="{7B478CED-5CA4-4D5D-9D1A-AFA1DFE5E4E6}" srcOrd="1" destOrd="0" presId="urn:microsoft.com/office/officeart/2005/8/layout/lProcess2"/>
    <dgm:cxn modelId="{DD065ECC-BED5-4301-B3AB-961E295F1E6B}" type="presParOf" srcId="{EC77D26E-3ADB-4E1B-BE45-48BD3C37A4A2}" destId="{73248A85-C310-42DD-AB90-C2BAADF46037}" srcOrd="2" destOrd="0" presId="urn:microsoft.com/office/officeart/2005/8/layout/lProcess2"/>
    <dgm:cxn modelId="{FAB3BC23-52F4-4A4E-9E7E-E1E9297F84B5}" type="presParOf" srcId="{73248A85-C310-42DD-AB90-C2BAADF46037}" destId="{119F4E33-F661-4975-A6BD-EB2E2636C74C}" srcOrd="0" destOrd="0" presId="urn:microsoft.com/office/officeart/2005/8/layout/lProcess2"/>
    <dgm:cxn modelId="{F40D7BB5-CC4A-4035-B66E-11298ABFA194}" type="presParOf" srcId="{119F4E33-F661-4975-A6BD-EB2E2636C74C}" destId="{82C30BA8-4A2D-445A-A77B-F54CC1EFDADC}" srcOrd="0" destOrd="0" presId="urn:microsoft.com/office/officeart/2005/8/layout/lProcess2"/>
    <dgm:cxn modelId="{580F9397-89E5-41CA-B0F9-1ACA04989BFF}" type="presParOf" srcId="{119F4E33-F661-4975-A6BD-EB2E2636C74C}" destId="{5816338A-D00E-41E8-8FE6-FCBDB73CA583}" srcOrd="1" destOrd="0" presId="urn:microsoft.com/office/officeart/2005/8/layout/lProcess2"/>
    <dgm:cxn modelId="{44723A25-EB33-4E67-8E09-AF0D48CAA793}" type="presParOf" srcId="{119F4E33-F661-4975-A6BD-EB2E2636C74C}" destId="{3095CA46-DE97-4440-BD23-7826389365A1}" srcOrd="2" destOrd="0" presId="urn:microsoft.com/office/officeart/2005/8/layout/lProcess2"/>
    <dgm:cxn modelId="{287B5234-C230-4E3E-92DF-C2577218F700}" type="presParOf" srcId="{119F4E33-F661-4975-A6BD-EB2E2636C74C}" destId="{55F0D9F5-24BF-4CB5-9D29-7C6D1502456E}" srcOrd="3" destOrd="0" presId="urn:microsoft.com/office/officeart/2005/8/layout/lProcess2"/>
    <dgm:cxn modelId="{727A068F-FE12-4674-A767-601CE593A3B4}" type="presParOf" srcId="{119F4E33-F661-4975-A6BD-EB2E2636C74C}" destId="{A9A7DCF2-B075-4AF1-9D3D-287E486B7A34}" srcOrd="4" destOrd="0" presId="urn:microsoft.com/office/officeart/2005/8/layout/lProcess2"/>
    <dgm:cxn modelId="{9B53B062-B366-4B6B-A5B5-7DCDE2565E97}" type="presParOf" srcId="{119F4E33-F661-4975-A6BD-EB2E2636C74C}" destId="{C4A80AF1-BAEB-4E82-B197-DA7953F619AC}" srcOrd="5" destOrd="0" presId="urn:microsoft.com/office/officeart/2005/8/layout/lProcess2"/>
    <dgm:cxn modelId="{600ED831-4A13-4408-9C7A-75115325C5BF}" type="presParOf" srcId="{119F4E33-F661-4975-A6BD-EB2E2636C74C}" destId="{9B5064E0-177D-4BE8-B3BA-78DD4CF65CB7}" srcOrd="6" destOrd="0" presId="urn:microsoft.com/office/officeart/2005/8/layout/lProcess2"/>
    <dgm:cxn modelId="{4F779AF8-20B1-444F-8060-DB9C4FA9EF69}" type="presParOf" srcId="{119F4E33-F661-4975-A6BD-EB2E2636C74C}" destId="{E525FA55-D1BA-4D10-8FF0-0AB0CD73BDFC}" srcOrd="7" destOrd="0" presId="urn:microsoft.com/office/officeart/2005/8/layout/lProcess2"/>
    <dgm:cxn modelId="{68EDF8D1-A9A1-42F4-9270-E279CF16C116}" type="presParOf" srcId="{119F4E33-F661-4975-A6BD-EB2E2636C74C}" destId="{A5D467AE-BB2A-4722-A8DC-2FCFFDF79291}" srcOrd="8" destOrd="0" presId="urn:microsoft.com/office/officeart/2005/8/layout/lProcess2"/>
    <dgm:cxn modelId="{F226CB15-7716-4722-9773-E4858E810E3A}" type="presParOf" srcId="{47C43097-4DF6-40FE-B9DD-F540A4516AE7}" destId="{B86042D4-CF37-4622-9AF8-786391CA8C4B}" srcOrd="7" destOrd="0" presId="urn:microsoft.com/office/officeart/2005/8/layout/lProcess2"/>
    <dgm:cxn modelId="{3B392892-D1E9-42AF-B93A-F99EA817C6A9}" type="presParOf" srcId="{47C43097-4DF6-40FE-B9DD-F540A4516AE7}" destId="{2765A4E0-950D-4698-ACFE-9A40B30A5D5D}" srcOrd="8" destOrd="0" presId="urn:microsoft.com/office/officeart/2005/8/layout/lProcess2"/>
    <dgm:cxn modelId="{22E0214F-5807-4416-809E-CAA6646E12B9}" type="presParOf" srcId="{2765A4E0-950D-4698-ACFE-9A40B30A5D5D}" destId="{3D8A8458-902A-48FC-B916-D0B86DA782DD}" srcOrd="0" destOrd="0" presId="urn:microsoft.com/office/officeart/2005/8/layout/lProcess2"/>
    <dgm:cxn modelId="{AECED314-6E56-4DD2-AB2A-46FC4BF2F3DE}" type="presParOf" srcId="{2765A4E0-950D-4698-ACFE-9A40B30A5D5D}" destId="{73DFC37D-30E1-467F-BF7A-A7F2E622354D}" srcOrd="1" destOrd="0" presId="urn:microsoft.com/office/officeart/2005/8/layout/lProcess2"/>
    <dgm:cxn modelId="{AE418ADB-0BDA-49FA-B85F-2CE4EE568F5F}" type="presParOf" srcId="{2765A4E0-950D-4698-ACFE-9A40B30A5D5D}" destId="{EE467FD5-15A2-4125-8E7F-7A86E5FC06E6}" srcOrd="2" destOrd="0" presId="urn:microsoft.com/office/officeart/2005/8/layout/lProcess2"/>
    <dgm:cxn modelId="{083EDC88-6C79-4388-AAB7-B874549F6CCC}" type="presParOf" srcId="{EE467FD5-15A2-4125-8E7F-7A86E5FC06E6}" destId="{22A74175-9A0C-40A8-902E-D09574E8EC9A}" srcOrd="0" destOrd="0" presId="urn:microsoft.com/office/officeart/2005/8/layout/lProcess2"/>
    <dgm:cxn modelId="{A931BA8A-9998-4045-B280-5E2151D32F13}" type="presParOf" srcId="{22A74175-9A0C-40A8-902E-D09574E8EC9A}" destId="{3E76082C-02FA-4951-8C37-B87461316683}" srcOrd="0" destOrd="0" presId="urn:microsoft.com/office/officeart/2005/8/layout/lProcess2"/>
    <dgm:cxn modelId="{4B4531C1-4800-4FCB-BC6B-57F2E616E7C7}" type="presParOf" srcId="{22A74175-9A0C-40A8-902E-D09574E8EC9A}" destId="{1196FA2E-56AC-40A2-8BF8-2F0AB0A2698B}" srcOrd="1" destOrd="0" presId="urn:microsoft.com/office/officeart/2005/8/layout/lProcess2"/>
    <dgm:cxn modelId="{A7466E50-C353-48E9-99F1-CB28E1CCA471}" type="presParOf" srcId="{22A74175-9A0C-40A8-902E-D09574E8EC9A}" destId="{D50A8545-5F4B-41DC-B4EF-69D49F9AE507}" srcOrd="2" destOrd="0" presId="urn:microsoft.com/office/officeart/2005/8/layout/lProcess2"/>
    <dgm:cxn modelId="{246C13C6-A339-415D-A936-F437EE4CB250}" type="presParOf" srcId="{22A74175-9A0C-40A8-902E-D09574E8EC9A}" destId="{C39C4090-3A9E-442B-B8EF-4F2948A74C75}" srcOrd="3" destOrd="0" presId="urn:microsoft.com/office/officeart/2005/8/layout/lProcess2"/>
    <dgm:cxn modelId="{D58D3883-BE1C-4BB3-ABCA-06868ED5B92F}" type="presParOf" srcId="{22A74175-9A0C-40A8-902E-D09574E8EC9A}" destId="{826184FB-3AD6-4D44-A388-93EA2880E1B1}" srcOrd="4" destOrd="0" presId="urn:microsoft.com/office/officeart/2005/8/layout/lProcess2"/>
    <dgm:cxn modelId="{DE433298-DCD1-4F3B-9B59-E11A8CDBD6C5}" type="presParOf" srcId="{22A74175-9A0C-40A8-902E-D09574E8EC9A}" destId="{FF2B4679-1912-4CAD-B74C-874119A032D7}" srcOrd="5" destOrd="0" presId="urn:microsoft.com/office/officeart/2005/8/layout/lProcess2"/>
    <dgm:cxn modelId="{0072E6B3-5805-4139-BFC2-39DA08267CD3}" type="presParOf" srcId="{22A74175-9A0C-40A8-902E-D09574E8EC9A}" destId="{AAC0303A-5432-4FF1-9C6D-D04329E6CA42}" srcOrd="6" destOrd="0" presId="urn:microsoft.com/office/officeart/2005/8/layout/lProcess2"/>
    <dgm:cxn modelId="{81E2F555-CCAE-4E26-8EAC-38669D016C04}" type="presParOf" srcId="{22A74175-9A0C-40A8-902E-D09574E8EC9A}" destId="{63C6F0DB-908D-4593-A426-509A849BE7CE}" srcOrd="7" destOrd="0" presId="urn:microsoft.com/office/officeart/2005/8/layout/lProcess2"/>
    <dgm:cxn modelId="{CE3E5630-287A-42E2-948E-ED338571F383}" type="presParOf" srcId="{22A74175-9A0C-40A8-902E-D09574E8EC9A}" destId="{FC624461-F91E-42AA-87CE-FB942E8B2A3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A89E8-BD79-481A-B5D8-169BB8BB44C7}">
      <dsp:nvSpPr>
        <dsp:cNvPr id="0" name=""/>
        <dsp:cNvSpPr/>
      </dsp:nvSpPr>
      <dsp:spPr>
        <a:xfrm>
          <a:off x="4624" y="0"/>
          <a:ext cx="1622896" cy="5232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75000"/>
                </a:schemeClr>
              </a:solidFill>
            </a:rPr>
            <a:t>Chest</a:t>
          </a:r>
        </a:p>
      </dsp:txBody>
      <dsp:txXfrm>
        <a:off x="4624" y="0"/>
        <a:ext cx="1622896" cy="1569720"/>
      </dsp:txXfrm>
    </dsp:sp>
    <dsp:sp modelId="{39A950AA-D469-43E2-BBB5-B939083F555E}">
      <dsp:nvSpPr>
        <dsp:cNvPr id="0" name=""/>
        <dsp:cNvSpPr/>
      </dsp:nvSpPr>
      <dsp:spPr>
        <a:xfrm>
          <a:off x="161656" y="1574800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100</a:t>
          </a:r>
          <a:endParaRPr lang="en-US" sz="2400" kern="1200" dirty="0"/>
        </a:p>
      </dsp:txBody>
      <dsp:txXfrm>
        <a:off x="179385" y="1592529"/>
        <a:ext cx="1262859" cy="569857"/>
      </dsp:txXfrm>
    </dsp:sp>
    <dsp:sp modelId="{51B43019-D99E-457A-83FB-119C33939933}">
      <dsp:nvSpPr>
        <dsp:cNvPr id="0" name=""/>
        <dsp:cNvSpPr/>
      </dsp:nvSpPr>
      <dsp:spPr>
        <a:xfrm>
          <a:off x="166914" y="2269151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200</a:t>
          </a:r>
          <a:endParaRPr lang="en-US" sz="2400" kern="1200" dirty="0"/>
        </a:p>
      </dsp:txBody>
      <dsp:txXfrm>
        <a:off x="184643" y="2286880"/>
        <a:ext cx="1262859" cy="569857"/>
      </dsp:txXfrm>
    </dsp:sp>
    <dsp:sp modelId="{716C607F-D8A3-4B42-A79D-FAA2DBB4810D}">
      <dsp:nvSpPr>
        <dsp:cNvPr id="0" name=""/>
        <dsp:cNvSpPr/>
      </dsp:nvSpPr>
      <dsp:spPr>
        <a:xfrm>
          <a:off x="166914" y="2967592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300</a:t>
          </a:r>
          <a:endParaRPr lang="en-US" sz="2400" kern="1200" dirty="0"/>
        </a:p>
      </dsp:txBody>
      <dsp:txXfrm>
        <a:off x="184643" y="2985321"/>
        <a:ext cx="1262859" cy="569857"/>
      </dsp:txXfrm>
    </dsp:sp>
    <dsp:sp modelId="{61C74BE3-0207-4BF8-88B9-52E8486E084B}">
      <dsp:nvSpPr>
        <dsp:cNvPr id="0" name=""/>
        <dsp:cNvSpPr/>
      </dsp:nvSpPr>
      <dsp:spPr>
        <a:xfrm>
          <a:off x="166914" y="3666033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400</a:t>
          </a:r>
          <a:endParaRPr lang="en-US" sz="2400" kern="1200" dirty="0"/>
        </a:p>
      </dsp:txBody>
      <dsp:txXfrm>
        <a:off x="184643" y="3683762"/>
        <a:ext cx="1262859" cy="569857"/>
      </dsp:txXfrm>
    </dsp:sp>
    <dsp:sp modelId="{ECB6891B-09F5-4661-BEF8-F73737A42DA3}">
      <dsp:nvSpPr>
        <dsp:cNvPr id="0" name=""/>
        <dsp:cNvSpPr/>
      </dsp:nvSpPr>
      <dsp:spPr>
        <a:xfrm>
          <a:off x="166914" y="4364474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500</a:t>
          </a:r>
          <a:endParaRPr lang="en-US" sz="2400" kern="1200" dirty="0"/>
        </a:p>
      </dsp:txBody>
      <dsp:txXfrm>
        <a:off x="184643" y="4382203"/>
        <a:ext cx="1262859" cy="569857"/>
      </dsp:txXfrm>
    </dsp:sp>
    <dsp:sp modelId="{16300C2B-610A-4B80-8FB5-C035E7E5B5EB}">
      <dsp:nvSpPr>
        <dsp:cNvPr id="0" name=""/>
        <dsp:cNvSpPr/>
      </dsp:nvSpPr>
      <dsp:spPr>
        <a:xfrm>
          <a:off x="1749238" y="0"/>
          <a:ext cx="1622896" cy="5232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75000"/>
                </a:schemeClr>
              </a:solidFill>
            </a:rPr>
            <a:t>MSK</a:t>
          </a:r>
        </a:p>
      </dsp:txBody>
      <dsp:txXfrm>
        <a:off x="1749238" y="0"/>
        <a:ext cx="1622896" cy="1569720"/>
      </dsp:txXfrm>
    </dsp:sp>
    <dsp:sp modelId="{3D3DF9C5-217B-40D9-81F9-8046E8990033}">
      <dsp:nvSpPr>
        <dsp:cNvPr id="0" name=""/>
        <dsp:cNvSpPr/>
      </dsp:nvSpPr>
      <dsp:spPr>
        <a:xfrm>
          <a:off x="1911527" y="1570710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100</a:t>
          </a:r>
          <a:endParaRPr lang="en-US" sz="2400" kern="1200" dirty="0"/>
        </a:p>
      </dsp:txBody>
      <dsp:txXfrm>
        <a:off x="1929256" y="1588439"/>
        <a:ext cx="1262859" cy="569857"/>
      </dsp:txXfrm>
    </dsp:sp>
    <dsp:sp modelId="{0F266451-D947-4D36-AA96-F2A8539544E9}">
      <dsp:nvSpPr>
        <dsp:cNvPr id="0" name=""/>
        <dsp:cNvSpPr/>
      </dsp:nvSpPr>
      <dsp:spPr>
        <a:xfrm>
          <a:off x="1911527" y="2269151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200</a:t>
          </a:r>
          <a:endParaRPr lang="en-US" sz="2400" kern="1200" dirty="0"/>
        </a:p>
      </dsp:txBody>
      <dsp:txXfrm>
        <a:off x="1929256" y="2286880"/>
        <a:ext cx="1262859" cy="569857"/>
      </dsp:txXfrm>
    </dsp:sp>
    <dsp:sp modelId="{19B1DA56-DFD4-426A-8817-6C10CBB58F3F}">
      <dsp:nvSpPr>
        <dsp:cNvPr id="0" name=""/>
        <dsp:cNvSpPr/>
      </dsp:nvSpPr>
      <dsp:spPr>
        <a:xfrm>
          <a:off x="1911527" y="2967592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300</a:t>
          </a:r>
          <a:endParaRPr lang="en-US" sz="2400" kern="1200" dirty="0"/>
        </a:p>
      </dsp:txBody>
      <dsp:txXfrm>
        <a:off x="1929256" y="2985321"/>
        <a:ext cx="1262859" cy="569857"/>
      </dsp:txXfrm>
    </dsp:sp>
    <dsp:sp modelId="{071248EC-9A76-418D-B400-A6D8ACCC0621}">
      <dsp:nvSpPr>
        <dsp:cNvPr id="0" name=""/>
        <dsp:cNvSpPr/>
      </dsp:nvSpPr>
      <dsp:spPr>
        <a:xfrm>
          <a:off x="1911527" y="3666033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400</a:t>
          </a:r>
          <a:endParaRPr lang="en-US" sz="2400" kern="1200" dirty="0"/>
        </a:p>
      </dsp:txBody>
      <dsp:txXfrm>
        <a:off x="1929256" y="3683762"/>
        <a:ext cx="1262859" cy="569857"/>
      </dsp:txXfrm>
    </dsp:sp>
    <dsp:sp modelId="{D4327C8A-7AF2-40A1-8C16-D2B5BE623C84}">
      <dsp:nvSpPr>
        <dsp:cNvPr id="0" name=""/>
        <dsp:cNvSpPr/>
      </dsp:nvSpPr>
      <dsp:spPr>
        <a:xfrm>
          <a:off x="1911527" y="4364474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500</a:t>
          </a:r>
          <a:endParaRPr lang="en-US" sz="2400" kern="1200" dirty="0"/>
        </a:p>
      </dsp:txBody>
      <dsp:txXfrm>
        <a:off x="1929256" y="4382203"/>
        <a:ext cx="1262859" cy="569857"/>
      </dsp:txXfrm>
    </dsp:sp>
    <dsp:sp modelId="{9B5EAB99-C035-4E47-BB9E-64C0B167FC49}">
      <dsp:nvSpPr>
        <dsp:cNvPr id="0" name=""/>
        <dsp:cNvSpPr/>
      </dsp:nvSpPr>
      <dsp:spPr>
        <a:xfrm>
          <a:off x="3493851" y="0"/>
          <a:ext cx="1622896" cy="5232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75000"/>
                </a:schemeClr>
              </a:solidFill>
            </a:rPr>
            <a:t>GI/GU</a:t>
          </a:r>
        </a:p>
      </dsp:txBody>
      <dsp:txXfrm>
        <a:off x="3493851" y="0"/>
        <a:ext cx="1622896" cy="1569720"/>
      </dsp:txXfrm>
    </dsp:sp>
    <dsp:sp modelId="{250B4FC7-477E-41BD-ADC6-C57B04527006}">
      <dsp:nvSpPr>
        <dsp:cNvPr id="0" name=""/>
        <dsp:cNvSpPr/>
      </dsp:nvSpPr>
      <dsp:spPr>
        <a:xfrm>
          <a:off x="3656141" y="1570710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100</a:t>
          </a:r>
          <a:endParaRPr lang="en-US" sz="2400" kern="1200" dirty="0"/>
        </a:p>
      </dsp:txBody>
      <dsp:txXfrm>
        <a:off x="3673870" y="1588439"/>
        <a:ext cx="1262859" cy="569857"/>
      </dsp:txXfrm>
    </dsp:sp>
    <dsp:sp modelId="{2B46B543-0005-44D4-B98C-8A95A492DF23}">
      <dsp:nvSpPr>
        <dsp:cNvPr id="0" name=""/>
        <dsp:cNvSpPr/>
      </dsp:nvSpPr>
      <dsp:spPr>
        <a:xfrm>
          <a:off x="3656141" y="2269151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200</a:t>
          </a:r>
          <a:endParaRPr lang="en-US" sz="2400" kern="1200" dirty="0"/>
        </a:p>
      </dsp:txBody>
      <dsp:txXfrm>
        <a:off x="3673870" y="2286880"/>
        <a:ext cx="1262859" cy="569857"/>
      </dsp:txXfrm>
    </dsp:sp>
    <dsp:sp modelId="{4C9D7AB9-79F6-41D4-994B-91E9CD327743}">
      <dsp:nvSpPr>
        <dsp:cNvPr id="0" name=""/>
        <dsp:cNvSpPr/>
      </dsp:nvSpPr>
      <dsp:spPr>
        <a:xfrm>
          <a:off x="3656141" y="2967592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300</a:t>
          </a:r>
          <a:endParaRPr lang="en-US" sz="2400" kern="1200" dirty="0"/>
        </a:p>
      </dsp:txBody>
      <dsp:txXfrm>
        <a:off x="3673870" y="2985321"/>
        <a:ext cx="1262859" cy="569857"/>
      </dsp:txXfrm>
    </dsp:sp>
    <dsp:sp modelId="{00B26F1A-9122-4742-A5CF-6FA78826C7BC}">
      <dsp:nvSpPr>
        <dsp:cNvPr id="0" name=""/>
        <dsp:cNvSpPr/>
      </dsp:nvSpPr>
      <dsp:spPr>
        <a:xfrm>
          <a:off x="3656141" y="3666033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400</a:t>
          </a:r>
          <a:endParaRPr lang="en-US" sz="2400" kern="1200" dirty="0"/>
        </a:p>
      </dsp:txBody>
      <dsp:txXfrm>
        <a:off x="3673870" y="3683762"/>
        <a:ext cx="1262859" cy="569857"/>
      </dsp:txXfrm>
    </dsp:sp>
    <dsp:sp modelId="{EA7B0AF7-D0A2-4BD2-9914-0ADB71C980C2}">
      <dsp:nvSpPr>
        <dsp:cNvPr id="0" name=""/>
        <dsp:cNvSpPr/>
      </dsp:nvSpPr>
      <dsp:spPr>
        <a:xfrm>
          <a:off x="3656141" y="4364474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500</a:t>
          </a:r>
          <a:endParaRPr lang="en-US" sz="2400" kern="1200" dirty="0"/>
        </a:p>
      </dsp:txBody>
      <dsp:txXfrm>
        <a:off x="3673870" y="4382203"/>
        <a:ext cx="1262859" cy="569857"/>
      </dsp:txXfrm>
    </dsp:sp>
    <dsp:sp modelId="{9D0DFD03-4C27-4AA3-ADFF-D10661EE1835}">
      <dsp:nvSpPr>
        <dsp:cNvPr id="0" name=""/>
        <dsp:cNvSpPr/>
      </dsp:nvSpPr>
      <dsp:spPr>
        <a:xfrm>
          <a:off x="5238465" y="0"/>
          <a:ext cx="1622896" cy="5232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accent1">
                  <a:lumMod val="75000"/>
                </a:schemeClr>
              </a:solidFill>
            </a:rPr>
            <a:t>Neuro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238465" y="0"/>
        <a:ext cx="1622896" cy="1569720"/>
      </dsp:txXfrm>
    </dsp:sp>
    <dsp:sp modelId="{82C30BA8-4A2D-445A-A77B-F54CC1EFDADC}">
      <dsp:nvSpPr>
        <dsp:cNvPr id="0" name=""/>
        <dsp:cNvSpPr/>
      </dsp:nvSpPr>
      <dsp:spPr>
        <a:xfrm>
          <a:off x="5400754" y="1570710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100</a:t>
          </a:r>
          <a:endParaRPr lang="en-US" sz="2400" kern="1200" dirty="0"/>
        </a:p>
      </dsp:txBody>
      <dsp:txXfrm>
        <a:off x="5418483" y="1588439"/>
        <a:ext cx="1262859" cy="569857"/>
      </dsp:txXfrm>
    </dsp:sp>
    <dsp:sp modelId="{3095CA46-DE97-4440-BD23-7826389365A1}">
      <dsp:nvSpPr>
        <dsp:cNvPr id="0" name=""/>
        <dsp:cNvSpPr/>
      </dsp:nvSpPr>
      <dsp:spPr>
        <a:xfrm>
          <a:off x="5400754" y="2269151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200</a:t>
          </a:r>
          <a:endParaRPr lang="en-US" sz="2400" kern="1200" dirty="0"/>
        </a:p>
      </dsp:txBody>
      <dsp:txXfrm>
        <a:off x="5418483" y="2286880"/>
        <a:ext cx="1262859" cy="569857"/>
      </dsp:txXfrm>
    </dsp:sp>
    <dsp:sp modelId="{A9A7DCF2-B075-4AF1-9D3D-287E486B7A34}">
      <dsp:nvSpPr>
        <dsp:cNvPr id="0" name=""/>
        <dsp:cNvSpPr/>
      </dsp:nvSpPr>
      <dsp:spPr>
        <a:xfrm>
          <a:off x="5400754" y="2967592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300</a:t>
          </a:r>
          <a:endParaRPr lang="en-US" sz="2400" kern="1200" dirty="0"/>
        </a:p>
      </dsp:txBody>
      <dsp:txXfrm>
        <a:off x="5418483" y="2985321"/>
        <a:ext cx="1262859" cy="569857"/>
      </dsp:txXfrm>
    </dsp:sp>
    <dsp:sp modelId="{9B5064E0-177D-4BE8-B3BA-78DD4CF65CB7}">
      <dsp:nvSpPr>
        <dsp:cNvPr id="0" name=""/>
        <dsp:cNvSpPr/>
      </dsp:nvSpPr>
      <dsp:spPr>
        <a:xfrm>
          <a:off x="5400754" y="3666033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400</a:t>
          </a:r>
          <a:endParaRPr lang="en-US" sz="2400" kern="1200" dirty="0"/>
        </a:p>
      </dsp:txBody>
      <dsp:txXfrm>
        <a:off x="5418483" y="3683762"/>
        <a:ext cx="1262859" cy="569857"/>
      </dsp:txXfrm>
    </dsp:sp>
    <dsp:sp modelId="{A5D467AE-BB2A-4722-A8DC-2FCFFDF79291}">
      <dsp:nvSpPr>
        <dsp:cNvPr id="0" name=""/>
        <dsp:cNvSpPr/>
      </dsp:nvSpPr>
      <dsp:spPr>
        <a:xfrm>
          <a:off x="5400754" y="4364474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500</a:t>
          </a:r>
          <a:endParaRPr lang="en-US" sz="2400" kern="1200" dirty="0"/>
        </a:p>
      </dsp:txBody>
      <dsp:txXfrm>
        <a:off x="5418483" y="4382203"/>
        <a:ext cx="1262859" cy="569857"/>
      </dsp:txXfrm>
    </dsp:sp>
    <dsp:sp modelId="{3D8A8458-902A-48FC-B916-D0B86DA782DD}">
      <dsp:nvSpPr>
        <dsp:cNvPr id="0" name=""/>
        <dsp:cNvSpPr/>
      </dsp:nvSpPr>
      <dsp:spPr>
        <a:xfrm>
          <a:off x="6983078" y="0"/>
          <a:ext cx="1622896" cy="5232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75000"/>
                </a:schemeClr>
              </a:solidFill>
            </a:rPr>
            <a:t>Patient Management and Safety</a:t>
          </a:r>
        </a:p>
      </dsp:txBody>
      <dsp:txXfrm>
        <a:off x="6983078" y="0"/>
        <a:ext cx="1622896" cy="1569720"/>
      </dsp:txXfrm>
    </dsp:sp>
    <dsp:sp modelId="{3E76082C-02FA-4951-8C37-B87461316683}">
      <dsp:nvSpPr>
        <dsp:cNvPr id="0" name=""/>
        <dsp:cNvSpPr/>
      </dsp:nvSpPr>
      <dsp:spPr>
        <a:xfrm>
          <a:off x="7162804" y="1570710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100</a:t>
          </a:r>
          <a:endParaRPr lang="en-US" sz="2400" kern="1200" dirty="0"/>
        </a:p>
      </dsp:txBody>
      <dsp:txXfrm>
        <a:off x="7180533" y="1588439"/>
        <a:ext cx="1262859" cy="569857"/>
      </dsp:txXfrm>
    </dsp:sp>
    <dsp:sp modelId="{D50A8545-5F4B-41DC-B4EF-69D49F9AE507}">
      <dsp:nvSpPr>
        <dsp:cNvPr id="0" name=""/>
        <dsp:cNvSpPr/>
      </dsp:nvSpPr>
      <dsp:spPr>
        <a:xfrm>
          <a:off x="7162804" y="2269151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200</a:t>
          </a:r>
          <a:endParaRPr lang="en-US" sz="2400" kern="1200" dirty="0"/>
        </a:p>
      </dsp:txBody>
      <dsp:txXfrm>
        <a:off x="7180533" y="2286880"/>
        <a:ext cx="1262859" cy="569857"/>
      </dsp:txXfrm>
    </dsp:sp>
    <dsp:sp modelId="{826184FB-3AD6-4D44-A388-93EA2880E1B1}">
      <dsp:nvSpPr>
        <dsp:cNvPr id="0" name=""/>
        <dsp:cNvSpPr/>
      </dsp:nvSpPr>
      <dsp:spPr>
        <a:xfrm>
          <a:off x="7162804" y="2967592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300</a:t>
          </a:r>
          <a:endParaRPr lang="en-US" sz="2400" kern="1200" dirty="0"/>
        </a:p>
      </dsp:txBody>
      <dsp:txXfrm>
        <a:off x="7180533" y="2985321"/>
        <a:ext cx="1262859" cy="569857"/>
      </dsp:txXfrm>
    </dsp:sp>
    <dsp:sp modelId="{AAC0303A-5432-4FF1-9C6D-D04329E6CA42}">
      <dsp:nvSpPr>
        <dsp:cNvPr id="0" name=""/>
        <dsp:cNvSpPr/>
      </dsp:nvSpPr>
      <dsp:spPr>
        <a:xfrm>
          <a:off x="7145368" y="3666033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400</a:t>
          </a:r>
          <a:endParaRPr lang="en-US" sz="2400" kern="1200" dirty="0"/>
        </a:p>
      </dsp:txBody>
      <dsp:txXfrm>
        <a:off x="7163097" y="3683762"/>
        <a:ext cx="1262859" cy="569857"/>
      </dsp:txXfrm>
    </dsp:sp>
    <dsp:sp modelId="{FC624461-F91E-42AA-87CE-FB942E8B2A32}">
      <dsp:nvSpPr>
        <dsp:cNvPr id="0" name=""/>
        <dsp:cNvSpPr/>
      </dsp:nvSpPr>
      <dsp:spPr>
        <a:xfrm>
          <a:off x="7145368" y="4364474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500</a:t>
          </a:r>
          <a:endParaRPr lang="en-US" sz="2400" kern="1200" dirty="0"/>
        </a:p>
      </dsp:txBody>
      <dsp:txXfrm>
        <a:off x="7163097" y="4382203"/>
        <a:ext cx="1262859" cy="569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A89E8-BD79-481A-B5D8-169BB8BB44C7}">
      <dsp:nvSpPr>
        <dsp:cNvPr id="0" name=""/>
        <dsp:cNvSpPr/>
      </dsp:nvSpPr>
      <dsp:spPr>
        <a:xfrm>
          <a:off x="4624" y="0"/>
          <a:ext cx="1622896" cy="5232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75000"/>
                </a:schemeClr>
              </a:solidFill>
            </a:rPr>
            <a:t>Chest</a:t>
          </a:r>
        </a:p>
      </dsp:txBody>
      <dsp:txXfrm>
        <a:off x="4624" y="0"/>
        <a:ext cx="1622896" cy="1569720"/>
      </dsp:txXfrm>
    </dsp:sp>
    <dsp:sp modelId="{39A950AA-D469-43E2-BBB5-B939083F555E}">
      <dsp:nvSpPr>
        <dsp:cNvPr id="0" name=""/>
        <dsp:cNvSpPr/>
      </dsp:nvSpPr>
      <dsp:spPr>
        <a:xfrm>
          <a:off x="161656" y="1574800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200</a:t>
          </a:r>
          <a:endParaRPr lang="en-US" sz="2400" kern="1200" dirty="0"/>
        </a:p>
      </dsp:txBody>
      <dsp:txXfrm>
        <a:off x="179385" y="1592529"/>
        <a:ext cx="1262859" cy="569857"/>
      </dsp:txXfrm>
    </dsp:sp>
    <dsp:sp modelId="{51B43019-D99E-457A-83FB-119C33939933}">
      <dsp:nvSpPr>
        <dsp:cNvPr id="0" name=""/>
        <dsp:cNvSpPr/>
      </dsp:nvSpPr>
      <dsp:spPr>
        <a:xfrm>
          <a:off x="166914" y="2269151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400</a:t>
          </a:r>
          <a:endParaRPr lang="en-US" sz="2400" kern="1200" dirty="0"/>
        </a:p>
      </dsp:txBody>
      <dsp:txXfrm>
        <a:off x="184643" y="2286880"/>
        <a:ext cx="1262859" cy="569857"/>
      </dsp:txXfrm>
    </dsp:sp>
    <dsp:sp modelId="{716C607F-D8A3-4B42-A79D-FAA2DBB4810D}">
      <dsp:nvSpPr>
        <dsp:cNvPr id="0" name=""/>
        <dsp:cNvSpPr/>
      </dsp:nvSpPr>
      <dsp:spPr>
        <a:xfrm>
          <a:off x="166914" y="2967592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600</a:t>
          </a:r>
          <a:endParaRPr lang="en-US" sz="2400" kern="1200" dirty="0"/>
        </a:p>
      </dsp:txBody>
      <dsp:txXfrm>
        <a:off x="184643" y="2985321"/>
        <a:ext cx="1262859" cy="569857"/>
      </dsp:txXfrm>
    </dsp:sp>
    <dsp:sp modelId="{61C74BE3-0207-4BF8-88B9-52E8486E084B}">
      <dsp:nvSpPr>
        <dsp:cNvPr id="0" name=""/>
        <dsp:cNvSpPr/>
      </dsp:nvSpPr>
      <dsp:spPr>
        <a:xfrm>
          <a:off x="166914" y="3666033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800</a:t>
          </a:r>
          <a:endParaRPr lang="en-US" sz="2400" kern="1200" dirty="0"/>
        </a:p>
      </dsp:txBody>
      <dsp:txXfrm>
        <a:off x="184643" y="3683762"/>
        <a:ext cx="1262859" cy="569857"/>
      </dsp:txXfrm>
    </dsp:sp>
    <dsp:sp modelId="{ECB6891B-09F5-4661-BEF8-F73737A42DA3}">
      <dsp:nvSpPr>
        <dsp:cNvPr id="0" name=""/>
        <dsp:cNvSpPr/>
      </dsp:nvSpPr>
      <dsp:spPr>
        <a:xfrm>
          <a:off x="166914" y="4364474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1000</a:t>
          </a:r>
          <a:endParaRPr lang="en-US" sz="2400" kern="1200" dirty="0"/>
        </a:p>
      </dsp:txBody>
      <dsp:txXfrm>
        <a:off x="184643" y="4382203"/>
        <a:ext cx="1262859" cy="569857"/>
      </dsp:txXfrm>
    </dsp:sp>
    <dsp:sp modelId="{16300C2B-610A-4B80-8FB5-C035E7E5B5EB}">
      <dsp:nvSpPr>
        <dsp:cNvPr id="0" name=""/>
        <dsp:cNvSpPr/>
      </dsp:nvSpPr>
      <dsp:spPr>
        <a:xfrm>
          <a:off x="1749238" y="0"/>
          <a:ext cx="1622896" cy="5232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75000"/>
                </a:schemeClr>
              </a:solidFill>
            </a:rPr>
            <a:t>MSK</a:t>
          </a:r>
        </a:p>
      </dsp:txBody>
      <dsp:txXfrm>
        <a:off x="1749238" y="0"/>
        <a:ext cx="1622896" cy="1569720"/>
      </dsp:txXfrm>
    </dsp:sp>
    <dsp:sp modelId="{3D3DF9C5-217B-40D9-81F9-8046E8990033}">
      <dsp:nvSpPr>
        <dsp:cNvPr id="0" name=""/>
        <dsp:cNvSpPr/>
      </dsp:nvSpPr>
      <dsp:spPr>
        <a:xfrm>
          <a:off x="1911527" y="1570710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200</a:t>
          </a:r>
          <a:endParaRPr lang="en-US" sz="2400" kern="1200" dirty="0"/>
        </a:p>
      </dsp:txBody>
      <dsp:txXfrm>
        <a:off x="1929256" y="1588439"/>
        <a:ext cx="1262859" cy="569857"/>
      </dsp:txXfrm>
    </dsp:sp>
    <dsp:sp modelId="{0F266451-D947-4D36-AA96-F2A8539544E9}">
      <dsp:nvSpPr>
        <dsp:cNvPr id="0" name=""/>
        <dsp:cNvSpPr/>
      </dsp:nvSpPr>
      <dsp:spPr>
        <a:xfrm>
          <a:off x="1911527" y="2269151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400</a:t>
          </a:r>
          <a:endParaRPr lang="en-US" sz="2400" kern="1200" dirty="0"/>
        </a:p>
      </dsp:txBody>
      <dsp:txXfrm>
        <a:off x="1929256" y="2286880"/>
        <a:ext cx="1262859" cy="569857"/>
      </dsp:txXfrm>
    </dsp:sp>
    <dsp:sp modelId="{19B1DA56-DFD4-426A-8817-6C10CBB58F3F}">
      <dsp:nvSpPr>
        <dsp:cNvPr id="0" name=""/>
        <dsp:cNvSpPr/>
      </dsp:nvSpPr>
      <dsp:spPr>
        <a:xfrm>
          <a:off x="1911527" y="2967592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600</a:t>
          </a:r>
          <a:endParaRPr lang="en-US" sz="2400" kern="1200" dirty="0"/>
        </a:p>
      </dsp:txBody>
      <dsp:txXfrm>
        <a:off x="1929256" y="2985321"/>
        <a:ext cx="1262859" cy="569857"/>
      </dsp:txXfrm>
    </dsp:sp>
    <dsp:sp modelId="{071248EC-9A76-418D-B400-A6D8ACCC0621}">
      <dsp:nvSpPr>
        <dsp:cNvPr id="0" name=""/>
        <dsp:cNvSpPr/>
      </dsp:nvSpPr>
      <dsp:spPr>
        <a:xfrm>
          <a:off x="1911527" y="3666033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800</a:t>
          </a:r>
          <a:endParaRPr lang="en-US" sz="2400" kern="1200" dirty="0"/>
        </a:p>
      </dsp:txBody>
      <dsp:txXfrm>
        <a:off x="1929256" y="3683762"/>
        <a:ext cx="1262859" cy="569857"/>
      </dsp:txXfrm>
    </dsp:sp>
    <dsp:sp modelId="{D4327C8A-7AF2-40A1-8C16-D2B5BE623C84}">
      <dsp:nvSpPr>
        <dsp:cNvPr id="0" name=""/>
        <dsp:cNvSpPr/>
      </dsp:nvSpPr>
      <dsp:spPr>
        <a:xfrm>
          <a:off x="1911527" y="4364474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1000</a:t>
          </a:r>
          <a:endParaRPr lang="en-US" sz="2400" kern="1200" dirty="0"/>
        </a:p>
      </dsp:txBody>
      <dsp:txXfrm>
        <a:off x="1929256" y="4382203"/>
        <a:ext cx="1262859" cy="569857"/>
      </dsp:txXfrm>
    </dsp:sp>
    <dsp:sp modelId="{9B5EAB99-C035-4E47-BB9E-64C0B167FC49}">
      <dsp:nvSpPr>
        <dsp:cNvPr id="0" name=""/>
        <dsp:cNvSpPr/>
      </dsp:nvSpPr>
      <dsp:spPr>
        <a:xfrm>
          <a:off x="3493851" y="0"/>
          <a:ext cx="1622896" cy="5232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75000"/>
                </a:schemeClr>
              </a:solidFill>
            </a:rPr>
            <a:t>GI/GU</a:t>
          </a:r>
        </a:p>
      </dsp:txBody>
      <dsp:txXfrm>
        <a:off x="3493851" y="0"/>
        <a:ext cx="1622896" cy="1569720"/>
      </dsp:txXfrm>
    </dsp:sp>
    <dsp:sp modelId="{250B4FC7-477E-41BD-ADC6-C57B04527006}">
      <dsp:nvSpPr>
        <dsp:cNvPr id="0" name=""/>
        <dsp:cNvSpPr/>
      </dsp:nvSpPr>
      <dsp:spPr>
        <a:xfrm>
          <a:off x="3656141" y="1570710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200</a:t>
          </a:r>
          <a:endParaRPr lang="en-US" sz="2400" kern="1200" dirty="0"/>
        </a:p>
      </dsp:txBody>
      <dsp:txXfrm>
        <a:off x="3673870" y="1588439"/>
        <a:ext cx="1262859" cy="569857"/>
      </dsp:txXfrm>
    </dsp:sp>
    <dsp:sp modelId="{2B46B543-0005-44D4-B98C-8A95A492DF23}">
      <dsp:nvSpPr>
        <dsp:cNvPr id="0" name=""/>
        <dsp:cNvSpPr/>
      </dsp:nvSpPr>
      <dsp:spPr>
        <a:xfrm>
          <a:off x="3656141" y="2269151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400</a:t>
          </a:r>
          <a:endParaRPr lang="en-US" sz="2400" kern="1200" dirty="0"/>
        </a:p>
      </dsp:txBody>
      <dsp:txXfrm>
        <a:off x="3673870" y="2286880"/>
        <a:ext cx="1262859" cy="569857"/>
      </dsp:txXfrm>
    </dsp:sp>
    <dsp:sp modelId="{4C9D7AB9-79F6-41D4-994B-91E9CD327743}">
      <dsp:nvSpPr>
        <dsp:cNvPr id="0" name=""/>
        <dsp:cNvSpPr/>
      </dsp:nvSpPr>
      <dsp:spPr>
        <a:xfrm>
          <a:off x="3656141" y="2967592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600</a:t>
          </a:r>
          <a:endParaRPr lang="en-US" sz="2400" kern="1200" dirty="0"/>
        </a:p>
      </dsp:txBody>
      <dsp:txXfrm>
        <a:off x="3673870" y="2985321"/>
        <a:ext cx="1262859" cy="569857"/>
      </dsp:txXfrm>
    </dsp:sp>
    <dsp:sp modelId="{00B26F1A-9122-4742-A5CF-6FA78826C7BC}">
      <dsp:nvSpPr>
        <dsp:cNvPr id="0" name=""/>
        <dsp:cNvSpPr/>
      </dsp:nvSpPr>
      <dsp:spPr>
        <a:xfrm>
          <a:off x="3656141" y="3666033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800</a:t>
          </a:r>
          <a:endParaRPr lang="en-US" sz="2400" kern="1200" dirty="0"/>
        </a:p>
      </dsp:txBody>
      <dsp:txXfrm>
        <a:off x="3673870" y="3683762"/>
        <a:ext cx="1262859" cy="569857"/>
      </dsp:txXfrm>
    </dsp:sp>
    <dsp:sp modelId="{EA7B0AF7-D0A2-4BD2-9914-0ADB71C980C2}">
      <dsp:nvSpPr>
        <dsp:cNvPr id="0" name=""/>
        <dsp:cNvSpPr/>
      </dsp:nvSpPr>
      <dsp:spPr>
        <a:xfrm>
          <a:off x="3656141" y="4364474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1000</a:t>
          </a:r>
          <a:endParaRPr lang="en-US" sz="2400" kern="1200" dirty="0"/>
        </a:p>
      </dsp:txBody>
      <dsp:txXfrm>
        <a:off x="3673870" y="4382203"/>
        <a:ext cx="1262859" cy="569857"/>
      </dsp:txXfrm>
    </dsp:sp>
    <dsp:sp modelId="{9D0DFD03-4C27-4AA3-ADFF-D10661EE1835}">
      <dsp:nvSpPr>
        <dsp:cNvPr id="0" name=""/>
        <dsp:cNvSpPr/>
      </dsp:nvSpPr>
      <dsp:spPr>
        <a:xfrm>
          <a:off x="5238465" y="0"/>
          <a:ext cx="1622896" cy="5232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/>
              </a:solidFill>
            </a:rPr>
            <a:t>Pediatric/</a:t>
          </a:r>
          <a:br>
            <a:rPr lang="en-US" sz="2400" kern="1200" dirty="0">
              <a:solidFill>
                <a:schemeClr val="bg2"/>
              </a:solidFill>
            </a:rPr>
          </a:br>
          <a:r>
            <a:rPr lang="en-US" sz="2400" kern="1200" dirty="0">
              <a:solidFill>
                <a:schemeClr val="bg2"/>
              </a:solidFill>
            </a:rPr>
            <a:t>Obstetric Imaging</a:t>
          </a:r>
        </a:p>
      </dsp:txBody>
      <dsp:txXfrm>
        <a:off x="5238465" y="0"/>
        <a:ext cx="1622896" cy="1569720"/>
      </dsp:txXfrm>
    </dsp:sp>
    <dsp:sp modelId="{82C30BA8-4A2D-445A-A77B-F54CC1EFDADC}">
      <dsp:nvSpPr>
        <dsp:cNvPr id="0" name=""/>
        <dsp:cNvSpPr/>
      </dsp:nvSpPr>
      <dsp:spPr>
        <a:xfrm>
          <a:off x="5400754" y="1570710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200</a:t>
          </a:r>
          <a:endParaRPr lang="en-US" sz="2400" kern="1200" dirty="0"/>
        </a:p>
      </dsp:txBody>
      <dsp:txXfrm>
        <a:off x="5418483" y="1588439"/>
        <a:ext cx="1262859" cy="569857"/>
      </dsp:txXfrm>
    </dsp:sp>
    <dsp:sp modelId="{3095CA46-DE97-4440-BD23-7826389365A1}">
      <dsp:nvSpPr>
        <dsp:cNvPr id="0" name=""/>
        <dsp:cNvSpPr/>
      </dsp:nvSpPr>
      <dsp:spPr>
        <a:xfrm>
          <a:off x="5400754" y="2269151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400</a:t>
          </a:r>
          <a:endParaRPr lang="en-US" sz="2400" kern="1200" dirty="0"/>
        </a:p>
      </dsp:txBody>
      <dsp:txXfrm>
        <a:off x="5418483" y="2286880"/>
        <a:ext cx="1262859" cy="569857"/>
      </dsp:txXfrm>
    </dsp:sp>
    <dsp:sp modelId="{A9A7DCF2-B075-4AF1-9D3D-287E486B7A34}">
      <dsp:nvSpPr>
        <dsp:cNvPr id="0" name=""/>
        <dsp:cNvSpPr/>
      </dsp:nvSpPr>
      <dsp:spPr>
        <a:xfrm>
          <a:off x="5400754" y="2967592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600</a:t>
          </a:r>
          <a:endParaRPr lang="en-US" sz="2400" kern="1200" dirty="0"/>
        </a:p>
      </dsp:txBody>
      <dsp:txXfrm>
        <a:off x="5418483" y="2985321"/>
        <a:ext cx="1262859" cy="569857"/>
      </dsp:txXfrm>
    </dsp:sp>
    <dsp:sp modelId="{9B5064E0-177D-4BE8-B3BA-78DD4CF65CB7}">
      <dsp:nvSpPr>
        <dsp:cNvPr id="0" name=""/>
        <dsp:cNvSpPr/>
      </dsp:nvSpPr>
      <dsp:spPr>
        <a:xfrm>
          <a:off x="5400754" y="3666033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800</a:t>
          </a:r>
          <a:endParaRPr lang="en-US" sz="2400" kern="1200" dirty="0"/>
        </a:p>
      </dsp:txBody>
      <dsp:txXfrm>
        <a:off x="5418483" y="3683762"/>
        <a:ext cx="1262859" cy="569857"/>
      </dsp:txXfrm>
    </dsp:sp>
    <dsp:sp modelId="{A5D467AE-BB2A-4722-A8DC-2FCFFDF79291}">
      <dsp:nvSpPr>
        <dsp:cNvPr id="0" name=""/>
        <dsp:cNvSpPr/>
      </dsp:nvSpPr>
      <dsp:spPr>
        <a:xfrm>
          <a:off x="5400754" y="4364474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1000</a:t>
          </a:r>
          <a:endParaRPr lang="en-US" sz="2400" kern="1200" dirty="0"/>
        </a:p>
      </dsp:txBody>
      <dsp:txXfrm>
        <a:off x="5418483" y="4382203"/>
        <a:ext cx="1262859" cy="569857"/>
      </dsp:txXfrm>
    </dsp:sp>
    <dsp:sp modelId="{3D8A8458-902A-48FC-B916-D0B86DA782DD}">
      <dsp:nvSpPr>
        <dsp:cNvPr id="0" name=""/>
        <dsp:cNvSpPr/>
      </dsp:nvSpPr>
      <dsp:spPr>
        <a:xfrm>
          <a:off x="6983078" y="0"/>
          <a:ext cx="1622896" cy="5232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75000"/>
                </a:schemeClr>
              </a:solidFill>
            </a:rPr>
            <a:t>Patient Management and Safety</a:t>
          </a:r>
        </a:p>
      </dsp:txBody>
      <dsp:txXfrm>
        <a:off x="6983078" y="0"/>
        <a:ext cx="1622896" cy="1569720"/>
      </dsp:txXfrm>
    </dsp:sp>
    <dsp:sp modelId="{3E76082C-02FA-4951-8C37-B87461316683}">
      <dsp:nvSpPr>
        <dsp:cNvPr id="0" name=""/>
        <dsp:cNvSpPr/>
      </dsp:nvSpPr>
      <dsp:spPr>
        <a:xfrm>
          <a:off x="7162804" y="1570710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200</a:t>
          </a:r>
          <a:endParaRPr lang="en-US" sz="2400" kern="1200" dirty="0"/>
        </a:p>
      </dsp:txBody>
      <dsp:txXfrm>
        <a:off x="7180533" y="1588439"/>
        <a:ext cx="1262859" cy="569857"/>
      </dsp:txXfrm>
    </dsp:sp>
    <dsp:sp modelId="{D50A8545-5F4B-41DC-B4EF-69D49F9AE507}">
      <dsp:nvSpPr>
        <dsp:cNvPr id="0" name=""/>
        <dsp:cNvSpPr/>
      </dsp:nvSpPr>
      <dsp:spPr>
        <a:xfrm>
          <a:off x="7162804" y="2269151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400</a:t>
          </a:r>
          <a:endParaRPr lang="en-US" sz="2400" kern="1200" dirty="0"/>
        </a:p>
      </dsp:txBody>
      <dsp:txXfrm>
        <a:off x="7180533" y="2286880"/>
        <a:ext cx="1262859" cy="569857"/>
      </dsp:txXfrm>
    </dsp:sp>
    <dsp:sp modelId="{826184FB-3AD6-4D44-A388-93EA2880E1B1}">
      <dsp:nvSpPr>
        <dsp:cNvPr id="0" name=""/>
        <dsp:cNvSpPr/>
      </dsp:nvSpPr>
      <dsp:spPr>
        <a:xfrm>
          <a:off x="7162804" y="2967592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600</a:t>
          </a:r>
          <a:endParaRPr lang="en-US" sz="2400" kern="1200" dirty="0"/>
        </a:p>
      </dsp:txBody>
      <dsp:txXfrm>
        <a:off x="7180533" y="2985321"/>
        <a:ext cx="1262859" cy="569857"/>
      </dsp:txXfrm>
    </dsp:sp>
    <dsp:sp modelId="{AAC0303A-5432-4FF1-9C6D-D04329E6CA42}">
      <dsp:nvSpPr>
        <dsp:cNvPr id="0" name=""/>
        <dsp:cNvSpPr/>
      </dsp:nvSpPr>
      <dsp:spPr>
        <a:xfrm>
          <a:off x="7145368" y="3666033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800</a:t>
          </a:r>
          <a:endParaRPr lang="en-US" sz="2400" kern="1200" dirty="0"/>
        </a:p>
      </dsp:txBody>
      <dsp:txXfrm>
        <a:off x="7163097" y="3683762"/>
        <a:ext cx="1262859" cy="569857"/>
      </dsp:txXfrm>
    </dsp:sp>
    <dsp:sp modelId="{FC624461-F91E-42AA-87CE-FB942E8B2A32}">
      <dsp:nvSpPr>
        <dsp:cNvPr id="0" name=""/>
        <dsp:cNvSpPr/>
      </dsp:nvSpPr>
      <dsp:spPr>
        <a:xfrm>
          <a:off x="7145368" y="4364474"/>
          <a:ext cx="1298317" cy="60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 action="ppaction://hlinksldjump"/>
            </a:rPr>
            <a:t>1000</a:t>
          </a:r>
          <a:endParaRPr lang="en-US" sz="2400" kern="1200" dirty="0"/>
        </a:p>
      </dsp:txBody>
      <dsp:txXfrm>
        <a:off x="7163097" y="4382203"/>
        <a:ext cx="1262859" cy="569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6C9EA-8897-4B5D-A5D9-584037B0C1D4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BE4E-B2E9-41D2-8D2C-4979DB220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9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Revised on 5/21/2018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30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other category of your wish</a:t>
            </a:r>
            <a:r>
              <a:rPr lang="en-US" baseline="0" dirty="0"/>
              <a:t> for single jeopardy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other category of your wish</a:t>
            </a:r>
            <a:r>
              <a:rPr lang="en-US" baseline="0" dirty="0"/>
              <a:t> for double jeopardy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other category of your wish</a:t>
            </a:r>
            <a:r>
              <a:rPr lang="en-US" baseline="0" dirty="0"/>
              <a:t> for single jeopardy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other category of your wish</a:t>
            </a:r>
            <a:r>
              <a:rPr lang="en-US" baseline="0" dirty="0"/>
              <a:t> for double jeopardy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other category of your wish</a:t>
            </a:r>
            <a:r>
              <a:rPr lang="en-US" baseline="0" dirty="0"/>
              <a:t> for single jeopardy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MRN: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25099409. Patient </a:t>
            </a:r>
            <a:r>
              <a:rPr lang="en-US" dirty="0"/>
              <a:t>Had facial droop. Wife swore that his face always looked like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47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other category of your wish</a:t>
            </a:r>
            <a:r>
              <a:rPr lang="en-US" baseline="0" dirty="0"/>
              <a:t> for double jeopardy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24963944. Fell off bike.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99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0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</a:t>
            </a:r>
            <a:r>
              <a:rPr lang="en-US" baseline="0" dirty="0"/>
              <a:t> these headings to any you wish, also change heading slides 11,33,55,77,99 to match to save confusion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Change</a:t>
            </a:r>
            <a:r>
              <a:rPr lang="en-US" baseline="0" dirty="0"/>
              <a:t> these headings to any you wish, they can be different from the prior categories, also change heading slides 22,44,66,88,110 to match to save confusion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 other category of your wish</a:t>
            </a:r>
            <a:r>
              <a:rPr lang="en-US" baseline="0" dirty="0"/>
              <a:t> for single jeopardy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other category of your wish</a:t>
            </a:r>
            <a:r>
              <a:rPr lang="en-US" baseline="0" dirty="0"/>
              <a:t> for double jeopardy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85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other category of your wish</a:t>
            </a:r>
            <a:r>
              <a:rPr lang="en-US" baseline="0" dirty="0"/>
              <a:t> for single jeopardy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4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other category of your wish</a:t>
            </a:r>
            <a:r>
              <a:rPr lang="en-US" baseline="0" dirty="0"/>
              <a:t> for double jeopardy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4E-B2E9-41D2-8D2C-4979DB22045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C3A2-3952-4D46-B752-E6FFF344AFA5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C4D5-56BA-4402-AA4F-078686FF1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C3A2-3952-4D46-B752-E6FFF344AFA5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C4D5-56BA-4402-AA4F-078686FF1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C3A2-3952-4D46-B752-E6FFF344AFA5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C4D5-56BA-4402-AA4F-078686FF1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buNone/>
              <a:defRPr sz="4000"/>
            </a:lvl1pPr>
            <a:lvl2pPr>
              <a:buNone/>
              <a:defRPr sz="36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C3A2-3952-4D46-B752-E6FFF344AFA5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C4D5-56BA-4402-AA4F-078686FF1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C3A2-3952-4D46-B752-E6FFF344AFA5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C4D5-56BA-4402-AA4F-078686FF1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C3A2-3952-4D46-B752-E6FFF344AFA5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C4D5-56BA-4402-AA4F-078686FF1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C3A2-3952-4D46-B752-E6FFF344AFA5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C4D5-56BA-4402-AA4F-078686FF1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C3A2-3952-4D46-B752-E6FFF344AFA5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C4D5-56BA-4402-AA4F-078686FF1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C3A2-3952-4D46-B752-E6FFF344AFA5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C4D5-56BA-4402-AA4F-078686FF1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C3A2-3952-4D46-B752-E6FFF344AFA5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C4D5-56BA-4402-AA4F-078686FF1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C3A2-3952-4D46-B752-E6FFF344AFA5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C4D5-56BA-4402-AA4F-078686FF1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C3A2-3952-4D46-B752-E6FFF344AFA5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C4D5-56BA-4402-AA4F-078686FF1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6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2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slide" Target="slide19.xml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1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jiJC6_bbKAhXJ8z4KHR6nAYIQjB0IBg&amp;url=http://www.medrevise.co.uk/wiki/Tension_pneumothorax&amp;bvm=bv.112064104,d.cWw&amp;psig=AFQjCNGVI4dyC9AzijTCf7AGUNNOVAPh-w&amp;ust=145333084463534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Hz8KptrjKAhXF4D4KHZhRBkYQjB0IBg&amp;url=http://www.lhsc.on.ca/Health_Professionals/CCTC/procedures/sbft.htm&amp;psig=AFQjCNEV2f4V3VlXEvp2tiw6mb4AIg2A_g&amp;ust=1453380445880775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sa=i&amp;rct=j&amp;q=&amp;esrc=s&amp;source=images&amp;cd=&amp;cad=rja&amp;uact=8&amp;ved=0ahUKEwjC56mBvrjKAhXJPD4KHVidDUcQjB0IBg&amp;url=http://www.wheelessonline.com/ortho/stress_fractures_of_femoral_neck&amp;bvm=bv.112064104,d.cWw&amp;psig=AFQjCNEh52OSZw2F47cqSif-zN-PHwHwdg&amp;ust=1453382476989532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url?sa=i&amp;rct=j&amp;q=&amp;esrc=s&amp;source=images&amp;cd=&amp;cad=rja&amp;uact=8&amp;ved=0ahUKEwiCtLblwbjKAhVF2T4KHYf4CkYQjB0IBg&amp;url=http://emedicine.medscape.com/article/778086-overview&amp;bvm=bv.112064104,d.cWw&amp;psig=AFQjCNHnVLa2nhEPTH3k0GM0R6WzplEwmQ&amp;ust=1453383548265762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nal_cyst_ultrasound_110303120332_1216041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Renal_cyst_ultrasound_110303120332_1216041.jpg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ltrasoundmed.org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ltrasoundmed.org/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slide" Target="slide121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066800"/>
            <a:ext cx="8458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6600" dirty="0"/>
            </a:br>
            <a:r>
              <a:rPr lang="en-US" sz="4900" dirty="0"/>
              <a:t>Radiology every doctor should know</a:t>
            </a:r>
            <a:br>
              <a:rPr lang="en-US" sz="5400" dirty="0"/>
            </a:br>
            <a:endParaRPr lang="en-US" sz="4400" b="0" dirty="0">
              <a:effectLst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8006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Original by Shanna Matalon</a:t>
            </a: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Revised by Liwei Jiang</a:t>
            </a: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Template courtesy of Dr. Petra Lewis, Dartmouth-Hitchcock Medical Center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this_is_jeopardy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133600"/>
            <a:ext cx="8686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Radiology Jeopardy</a:t>
            </a:r>
          </a:p>
        </p:txBody>
      </p:sp>
    </p:spTree>
  </p:cSld>
  <p:clrMapOvr>
    <a:masterClrMapping/>
  </p:clrMapOvr>
  <p:transition>
    <p:sndAc>
      <p:stSnd>
        <p:snd r:embed="rId5" name="this_is_jeopard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Chest</a:t>
            </a: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100 Points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/>
              <a:t>Non-contrast CT of the head</a:t>
            </a:r>
          </a:p>
        </p:txBody>
      </p:sp>
      <p:pic>
        <p:nvPicPr>
          <p:cNvPr id="3" name="Picture 2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570EFA40-E736-452B-BF6E-5D051639B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4876800" cy="487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865CEA-ED6D-4578-BF38-4AAD260B5939}"/>
              </a:ext>
            </a:extLst>
          </p:cNvPr>
          <p:cNvSpPr txBox="1"/>
          <p:nvPr/>
        </p:nvSpPr>
        <p:spPr>
          <a:xfrm>
            <a:off x="4648200" y="6553200"/>
            <a:ext cx="2443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Liwei Jiang, Brigham and Women’s Hospital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2 risk factors for adverse reactions to iodinated contrast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200 Points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Prior contrast allergy</a:t>
            </a:r>
          </a:p>
          <a:p>
            <a:r>
              <a:rPr lang="en-US" dirty="0"/>
              <a:t>Asthma</a:t>
            </a:r>
          </a:p>
          <a:p>
            <a:r>
              <a:rPr lang="en-US" dirty="0"/>
              <a:t>Renal insufficiency</a:t>
            </a:r>
          </a:p>
          <a:p>
            <a:r>
              <a:rPr lang="en-US" dirty="0"/>
              <a:t>Severe cardiac disease</a:t>
            </a:r>
          </a:p>
          <a:p>
            <a:r>
              <a:rPr lang="en-US" dirty="0"/>
              <a:t>Anxiety</a:t>
            </a:r>
          </a:p>
          <a:p>
            <a:endParaRPr lang="en-US" dirty="0"/>
          </a:p>
          <a:p>
            <a:r>
              <a:rPr lang="en-US" sz="2800" dirty="0"/>
              <a:t>(</a:t>
            </a:r>
            <a:r>
              <a:rPr lang="en-US" sz="2800" i="1" dirty="0"/>
              <a:t>ACR Manual on Contrast Media </a:t>
            </a:r>
            <a:r>
              <a:rPr lang="en-US" sz="2800" dirty="0"/>
              <a:t>2017: Topic 4)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safety precaution should be taken with any woman of childbearing age before performing any test using ionizing radiation?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300 Points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if she is or could be pregnant before performing test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best first test in the evaluation of right upper quadrant pain?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400 Points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upper quadrant ultrasound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best imaging test for a female under 40 years of age with a newly palpable breast lump?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500 Points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Breast Ultrasound</a:t>
            </a:r>
          </a:p>
          <a:p>
            <a:endParaRPr lang="en-US" dirty="0"/>
          </a:p>
          <a:p>
            <a:r>
              <a:rPr lang="en-US" dirty="0"/>
              <a:t>Relatively dense breast tissue in young women reduces sensitivity of mammography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sz="4800" dirty="0"/>
              <a:t>Patient Management and Safety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r>
              <a:rPr lang="en-US" dirty="0"/>
              <a:t>What structure forms this border?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57600" y="1371600"/>
            <a:ext cx="4572000" cy="4724400"/>
            <a:chOff x="3657600" y="1371600"/>
            <a:chExt cx="4572000" cy="4724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 l="23967" t="-189" r="23140" b="6146"/>
            <a:stretch>
              <a:fillRect/>
            </a:stretch>
          </p:blipFill>
          <p:spPr bwMode="auto">
            <a:xfrm>
              <a:off x="3657600" y="1371600"/>
              <a:ext cx="4572000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6"/>
            <p:cNvSpPr/>
            <p:nvPr/>
          </p:nvSpPr>
          <p:spPr>
            <a:xfrm>
              <a:off x="5410200" y="4114800"/>
              <a:ext cx="104775" cy="704850"/>
            </a:xfrm>
            <a:custGeom>
              <a:avLst/>
              <a:gdLst>
                <a:gd name="connsiteX0" fmla="*/ 104775 w 104775"/>
                <a:gd name="connsiteY0" fmla="*/ 0 h 704850"/>
                <a:gd name="connsiteX1" fmla="*/ 47625 w 104775"/>
                <a:gd name="connsiteY1" fmla="*/ 142875 h 704850"/>
                <a:gd name="connsiteX2" fmla="*/ 9525 w 104775"/>
                <a:gd name="connsiteY2" fmla="*/ 295275 h 704850"/>
                <a:gd name="connsiteX3" fmla="*/ 0 w 104775"/>
                <a:gd name="connsiteY3" fmla="*/ 466725 h 704850"/>
                <a:gd name="connsiteX4" fmla="*/ 9525 w 104775"/>
                <a:gd name="connsiteY4" fmla="*/ 590550 h 704850"/>
                <a:gd name="connsiteX5" fmla="*/ 47625 w 104775"/>
                <a:gd name="connsiteY5" fmla="*/ 7048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704850">
                  <a:moveTo>
                    <a:pt x="104775" y="0"/>
                  </a:moveTo>
                  <a:lnTo>
                    <a:pt x="47625" y="142875"/>
                  </a:lnTo>
                  <a:lnTo>
                    <a:pt x="9525" y="295275"/>
                  </a:lnTo>
                  <a:lnTo>
                    <a:pt x="0" y="466725"/>
                  </a:lnTo>
                  <a:lnTo>
                    <a:pt x="9525" y="590550"/>
                  </a:lnTo>
                  <a:lnTo>
                    <a:pt x="47625" y="704850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200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Aside from a fetus, this segment of the population is most sensitive to radiation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200 Points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most commonly used imaging test to evaluate for metastases to liver (be specific)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400 Points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Contrast enhanced CT of the abdomen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Aside from patient ID, what is the most important information for a referring provider to give to the radiologist?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600 Points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history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/>
              <a:t>800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best next step after seeing a new mass on a </a:t>
            </a:r>
            <a:r>
              <a:rPr lang="en-US" i="1" dirty="0"/>
              <a:t>screening</a:t>
            </a:r>
            <a:r>
              <a:rPr lang="en-US" dirty="0"/>
              <a:t> mammogram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800 Points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Callback for additional imaging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imaging test should be done for a suspected coccyx fracture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Answer 1000 Points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Nothing.  </a:t>
            </a:r>
          </a:p>
          <a:p>
            <a:r>
              <a:rPr lang="en-US" sz="3200" i="1" dirty="0"/>
              <a:t>Don’t order tests that don’t change management – Walter Huda, PhD</a:t>
            </a:r>
          </a:p>
          <a:p>
            <a:endParaRPr lang="en-US" sz="3200" dirty="0"/>
          </a:p>
        </p:txBody>
      </p:sp>
      <p:pic>
        <p:nvPicPr>
          <p:cNvPr id="8" name="Picture 7" descr="A picture containing X-ray film&#10;&#10;Description generated with very high confidence">
            <a:extLst>
              <a:ext uri="{FF2B5EF4-FFF2-40B4-BE49-F238E27FC236}">
                <a16:creationId xmlns:a16="http://schemas.microsoft.com/office/drawing/2014/main" id="{5B7E8A06-7216-425D-AD4D-D04EEF218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74130"/>
            <a:ext cx="4419600" cy="41552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1990B2-1375-4A2A-8F24-82FA5DF39923}"/>
              </a:ext>
            </a:extLst>
          </p:cNvPr>
          <p:cNvSpPr txBox="1"/>
          <p:nvPr/>
        </p:nvSpPr>
        <p:spPr>
          <a:xfrm>
            <a:off x="4262303" y="6629400"/>
            <a:ext cx="2443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Liwei Jiang, Brigham and Women’s Hospital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Answer 100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/>
              <a:t>Right Atrium</a:t>
            </a:r>
          </a:p>
        </p:txBody>
      </p:sp>
      <p:pic>
        <p:nvPicPr>
          <p:cNvPr id="1026" name="Picture 2" descr="https://www.bcm.edu/radiology/cases/pediatric/images/1.jpg">
            <a:extLst>
              <a:ext uri="{FF2B5EF4-FFF2-40B4-BE49-F238E27FC236}">
                <a16:creationId xmlns:a16="http://schemas.microsoft.com/office/drawing/2014/main" id="{F4670031-2BA1-4659-927B-829B99D57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47799"/>
            <a:ext cx="5715000" cy="54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hlinkClick r:id="rId2" action="ppaction://hlinksldjump"/>
              </a:rPr>
              <a:t>Tie-Breaker Final Jeopardy</a:t>
            </a:r>
            <a:endParaRPr lang="en-US" sz="4800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Final Jeopardy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test has the highest sensitivity and specificity in diagnosing acute </a:t>
            </a:r>
            <a:r>
              <a:rPr lang="en-US" dirty="0" err="1"/>
              <a:t>cholecystitis</a:t>
            </a:r>
            <a:endParaRPr lang="en-US" dirty="0"/>
          </a:p>
          <a:p>
            <a:endParaRPr lang="en-US" dirty="0"/>
          </a:p>
        </p:txBody>
      </p:sp>
      <p:pic>
        <p:nvPicPr>
          <p:cNvPr id="5" name="jeopardy2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Answer Final Jeopardy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Nuclear medicine biliary scan</a:t>
            </a:r>
          </a:p>
          <a:p>
            <a:r>
              <a:rPr lang="en-US" dirty="0"/>
              <a:t>(HIDA)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4800600"/>
            <a:ext cx="123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Tie Breaker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7315200" y="5410200"/>
            <a:ext cx="14478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0" y="502920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Tie-Breaker Final Jeopardy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this? (be specific)</a:t>
            </a:r>
          </a:p>
        </p:txBody>
      </p:sp>
      <p:pic>
        <p:nvPicPr>
          <p:cNvPr id="7" name="jeopardy2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s://upload.wikimedia.org/wikipedia/commons/c/c3/Lobus_venae_azygos_CT_LF_ax_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438400"/>
            <a:ext cx="5867400" cy="36955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6477000"/>
            <a:ext cx="250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Commons.wikimedia.org</a:t>
            </a:r>
          </a:p>
        </p:txBody>
      </p:sp>
      <p:sp>
        <p:nvSpPr>
          <p:cNvPr id="9" name="Right Arrow 8"/>
          <p:cNvSpPr/>
          <p:nvPr/>
        </p:nvSpPr>
        <p:spPr>
          <a:xfrm rot="9941653">
            <a:off x="4911608" y="3934088"/>
            <a:ext cx="1682984" cy="492941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X-ray film, indoor, blur&#10;&#10;Description generated with high confidence">
            <a:extLst>
              <a:ext uri="{FF2B5EF4-FFF2-40B4-BE49-F238E27FC236}">
                <a16:creationId xmlns:a16="http://schemas.microsoft.com/office/drawing/2014/main" id="{73D951F9-2230-4FA0-B75F-D05867C68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27" y="1905000"/>
            <a:ext cx="4244346" cy="4588392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Answer Final Jeopardy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Azygos Lobe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9600" y="35814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660511-DF10-4FF2-91BF-D752CB3E0760}"/>
              </a:ext>
            </a:extLst>
          </p:cNvPr>
          <p:cNvSpPr txBox="1"/>
          <p:nvPr/>
        </p:nvSpPr>
        <p:spPr>
          <a:xfrm>
            <a:off x="4250876" y="6519995"/>
            <a:ext cx="2443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Liwei Jiang, Brigham and Women’s Hospital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216248-7BBE-4DBF-AF53-E5D093CCC444}"/>
              </a:ext>
            </a:extLst>
          </p:cNvPr>
          <p:cNvCxnSpPr/>
          <p:nvPr/>
        </p:nvCxnSpPr>
        <p:spPr>
          <a:xfrm>
            <a:off x="3505200" y="2209800"/>
            <a:ext cx="3810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ily_double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34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5400" dirty="0">
                <a:solidFill>
                  <a:schemeClr val="lt1"/>
                </a:solidFill>
                <a:latin typeface="+mn-lt"/>
                <a:ea typeface="+mn-ea"/>
                <a:cs typeface="+mn-cs"/>
                <a:hlinkClick r:id="rId6" action="ppaction://hlinksldjump"/>
              </a:rPr>
              <a:t>Daily Double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95600" cy="4525963"/>
          </a:xfrm>
        </p:spPr>
        <p:txBody>
          <a:bodyPr/>
          <a:lstStyle/>
          <a:p>
            <a:r>
              <a:rPr lang="en-US" dirty="0"/>
              <a:t>What is the name of this sign and what does it signify?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 l="18868" r="29903"/>
          <a:stretch>
            <a:fillRect/>
          </a:stretch>
        </p:blipFill>
        <p:spPr bwMode="auto">
          <a:xfrm>
            <a:off x="3505200" y="1219200"/>
            <a:ext cx="4876800" cy="553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200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524000"/>
            <a:ext cx="4114800" cy="4525963"/>
          </a:xfrm>
        </p:spPr>
        <p:txBody>
          <a:bodyPr/>
          <a:lstStyle/>
          <a:p>
            <a:r>
              <a:rPr lang="en-US" dirty="0"/>
              <a:t>Spine Sign.  </a:t>
            </a:r>
          </a:p>
          <a:p>
            <a:r>
              <a:rPr lang="en-US" dirty="0"/>
              <a:t>Consolidation of a lower lobe.</a:t>
            </a: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5CC5299-1837-44E5-84A0-7C679AC36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 l="18868" r="29903"/>
          <a:stretch>
            <a:fillRect/>
          </a:stretch>
        </p:blipFill>
        <p:spPr bwMode="auto">
          <a:xfrm>
            <a:off x="4267200" y="1295400"/>
            <a:ext cx="4876800" cy="553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does this sign on CXR represent?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 l="25172" t="44755" r="65207" b="8342"/>
          <a:stretch>
            <a:fillRect/>
          </a:stretch>
        </p:blipFill>
        <p:spPr bwMode="auto">
          <a:xfrm>
            <a:off x="6248400" y="838200"/>
            <a:ext cx="201705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300 Points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r>
              <a:rPr lang="en-US" dirty="0"/>
              <a:t>CHF/Pulmonary Vascular Congestion</a:t>
            </a:r>
          </a:p>
          <a:p>
            <a:r>
              <a:rPr lang="en-US" dirty="0"/>
              <a:t>(</a:t>
            </a:r>
            <a:r>
              <a:rPr lang="en-US" dirty="0" err="1"/>
              <a:t>Kerley</a:t>
            </a:r>
            <a:r>
              <a:rPr lang="en-US" dirty="0"/>
              <a:t> B Lines)</a:t>
            </a: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A1E6FA-3733-4BFB-A6D7-C087BE8F2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 l="25172" t="44755" r="65207" b="8342"/>
          <a:stretch>
            <a:fillRect/>
          </a:stretch>
        </p:blipFill>
        <p:spPr bwMode="auto">
          <a:xfrm>
            <a:off x="6553200" y="1143000"/>
            <a:ext cx="201705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400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the silhouette sign?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1E02D-B042-475F-9811-C2A0CC3B7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050" y="2286000"/>
            <a:ext cx="4137900" cy="43580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Answer 400 Points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/>
              <a:t>When 2 structures of a similar density touch, you lose the expected border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7977B-E4BC-4DCD-9321-9CE7CB77B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50" y="2286000"/>
            <a:ext cx="4137900" cy="43580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500 Points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28600" y="1341437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Name these 3 structures in correct order.</a:t>
            </a:r>
          </a:p>
        </p:txBody>
      </p:sp>
      <p:pic>
        <p:nvPicPr>
          <p:cNvPr id="13" name="Picture 1" descr="PPTA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9" b="18730"/>
          <a:stretch/>
        </p:blipFill>
        <p:spPr bwMode="auto">
          <a:xfrm>
            <a:off x="0" y="2124110"/>
            <a:ext cx="9144000" cy="473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4876800" y="2895600"/>
            <a:ext cx="381000" cy="685800"/>
          </a:xfrm>
          <a:prstGeom prst="straightConnector1">
            <a:avLst/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81600" y="3124200"/>
            <a:ext cx="381000" cy="685800"/>
          </a:xfrm>
          <a:prstGeom prst="straightConnector1">
            <a:avLst/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410200" y="3352800"/>
            <a:ext cx="381000" cy="685800"/>
          </a:xfrm>
          <a:prstGeom prst="straightConnector1">
            <a:avLst/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6001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5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The Rules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Answer 500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371600"/>
          </a:xfrm>
        </p:spPr>
        <p:txBody>
          <a:bodyPr>
            <a:normAutofit/>
          </a:bodyPr>
          <a:lstStyle/>
          <a:p>
            <a:r>
              <a:rPr lang="en-US" sz="2400" dirty="0"/>
              <a:t>Brachiocephalic artery</a:t>
            </a:r>
          </a:p>
          <a:p>
            <a:r>
              <a:rPr lang="en-US" sz="2400" dirty="0"/>
              <a:t>Left common carotid artery</a:t>
            </a:r>
          </a:p>
          <a:p>
            <a:r>
              <a:rPr lang="en-US" sz="2400" dirty="0"/>
              <a:t>Left </a:t>
            </a:r>
            <a:r>
              <a:rPr lang="en-US" sz="2400" dirty="0" err="1"/>
              <a:t>subclavian</a:t>
            </a:r>
            <a:r>
              <a:rPr lang="en-US" sz="2400" dirty="0"/>
              <a:t> artery</a:t>
            </a: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s://upload.wikimedia.org/wikipedia/commons/thumb/e/e6/Gray506.svg/621px-Gray506.svg.png">
            <a:extLst>
              <a:ext uri="{FF2B5EF4-FFF2-40B4-BE49-F238E27FC236}">
                <a16:creationId xmlns:a16="http://schemas.microsoft.com/office/drawing/2014/main" id="{4F8802E9-E85F-4F89-A210-494F8860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4" y="2249919"/>
            <a:ext cx="3659186" cy="45255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Chest</a:t>
            </a: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200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most likely diagnosis </a:t>
            </a:r>
          </a:p>
        </p:txBody>
      </p:sp>
      <p:pic>
        <p:nvPicPr>
          <p:cNvPr id="118786" name="Picture 2" descr="http://www.medrevise.co.uk/images/thumb/7/74/Tensionpneumothorax.jpg/300px-Tensionpneumothor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95400"/>
            <a:ext cx="4191000" cy="48196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6324600"/>
            <a:ext cx="22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www.medrevise.co.uk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200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3733800" cy="4525963"/>
          </a:xfrm>
        </p:spPr>
        <p:txBody>
          <a:bodyPr/>
          <a:lstStyle/>
          <a:p>
            <a:r>
              <a:rPr lang="en-US" dirty="0"/>
              <a:t>Tension </a:t>
            </a:r>
            <a:r>
              <a:rPr lang="en-US" dirty="0" err="1"/>
              <a:t>pneumothorax</a:t>
            </a:r>
            <a:endParaRPr lang="en-US" dirty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medrevise.co.uk/images/thumb/7/74/Tensionpneumothorax.jpg/300px-Tensionpneumothorax.jpg">
            <a:extLst>
              <a:ext uri="{FF2B5EF4-FFF2-40B4-BE49-F238E27FC236}">
                <a16:creationId xmlns:a16="http://schemas.microsoft.com/office/drawing/2014/main" id="{C6981834-B76B-4FDC-94C8-FB75FA821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95400"/>
            <a:ext cx="4191000" cy="4819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990600"/>
          </a:xfrm>
        </p:spPr>
        <p:txBody>
          <a:bodyPr/>
          <a:lstStyle/>
          <a:p>
            <a:r>
              <a:rPr lang="en-US" dirty="0"/>
              <a:t>What structure is labeled with the star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48" t="16779" r="3449" b="13311"/>
          <a:stretch>
            <a:fillRect/>
          </a:stretch>
        </p:blipFill>
        <p:spPr bwMode="auto">
          <a:xfrm>
            <a:off x="2286000" y="2209800"/>
            <a:ext cx="4648200" cy="43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Point Star 6"/>
          <p:cNvSpPr/>
          <p:nvPr/>
        </p:nvSpPr>
        <p:spPr>
          <a:xfrm>
            <a:off x="4724400" y="3352800"/>
            <a:ext cx="457200" cy="457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400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Ventricle</a:t>
            </a: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DB2B8A-DB76-4024-A1E3-D5992794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448" t="16779" r="3449" b="13311"/>
          <a:stretch>
            <a:fillRect/>
          </a:stretch>
        </p:blipFill>
        <p:spPr bwMode="auto">
          <a:xfrm>
            <a:off x="2286000" y="2209800"/>
            <a:ext cx="4648200" cy="43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6">
            <a:extLst>
              <a:ext uri="{FF2B5EF4-FFF2-40B4-BE49-F238E27FC236}">
                <a16:creationId xmlns:a16="http://schemas.microsoft.com/office/drawing/2014/main" id="{98606984-7147-46BF-9338-D095CB14D6B8}"/>
              </a:ext>
            </a:extLst>
          </p:cNvPr>
          <p:cNvSpPr/>
          <p:nvPr/>
        </p:nvSpPr>
        <p:spPr>
          <a:xfrm>
            <a:off x="4724400" y="3352800"/>
            <a:ext cx="457200" cy="457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r>
              <a:rPr lang="en-US" dirty="0"/>
              <a:t>What is the most concerning finding on this chest x-ray </a:t>
            </a:r>
          </a:p>
        </p:txBody>
      </p:sp>
      <p:pic>
        <p:nvPicPr>
          <p:cNvPr id="112642" name="Picture 2" descr="http://www.lhsc.on.ca/_images/CCTC/FT_PtS_Rmainbronch_500x400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76400"/>
            <a:ext cx="5611544" cy="4648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39000" y="6400800"/>
            <a:ext cx="165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3"/>
              </a:rPr>
              <a:t>www.lhsc.on.ca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600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00200"/>
            <a:ext cx="3200400" cy="4525963"/>
          </a:xfrm>
        </p:spPr>
        <p:txBody>
          <a:bodyPr/>
          <a:lstStyle/>
          <a:p>
            <a:r>
              <a:rPr lang="en-US" dirty="0"/>
              <a:t>Feeding tube in right mainstem bronchus</a:t>
            </a: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lhsc.on.ca/_images/CCTC/FT_PtS_Rmainbronch_500x400_000.jpg">
            <a:extLst>
              <a:ext uri="{FF2B5EF4-FFF2-40B4-BE49-F238E27FC236}">
                <a16:creationId xmlns:a16="http://schemas.microsoft.com/office/drawing/2014/main" id="{55ADA3FD-3BC5-45B3-9CC6-D523C62BE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76400"/>
            <a:ext cx="5611544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800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2 causes of a radiopaque hemithorax (“white-out” of a lung)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800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Pneumonectomy, Total lung collapse, Pleural effusion, Diaphragmatic hernia, Large pleural mass, severe ARDS, Consolidation of lung </a:t>
            </a:r>
          </a:p>
          <a:p>
            <a:endParaRPr lang="en-US" dirty="0"/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 flipH="1">
            <a:off x="228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711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0" hangingPunct="0">
              <a:lnSpc>
                <a:spcPct val="90000"/>
              </a:lnSpc>
              <a:spcBef>
                <a:spcPct val="50000"/>
              </a:spcBef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3000" dirty="0">
                <a:solidFill>
                  <a:srgbClr val="FFFFFF"/>
                </a:solidFill>
                <a:latin typeface="Helvetica" pitchFamily="34" charset="0"/>
              </a:rPr>
              <a:t>2-3 teams will compete</a:t>
            </a:r>
          </a:p>
          <a:p>
            <a:pPr marL="514350" indent="-514350" eaLnBrk="0" hangingPunct="0">
              <a:lnSpc>
                <a:spcPct val="90000"/>
              </a:lnSpc>
              <a:spcBef>
                <a:spcPct val="50000"/>
              </a:spcBef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3000" dirty="0">
                <a:solidFill>
                  <a:srgbClr val="FFFFFF"/>
                </a:solidFill>
                <a:latin typeface="Helvetica" pitchFamily="34" charset="0"/>
              </a:rPr>
              <a:t>The team that “has the board” will select the category and points</a:t>
            </a:r>
          </a:p>
          <a:p>
            <a:pPr marL="514350" indent="-514350" eaLnBrk="0" hangingPunct="0">
              <a:lnSpc>
                <a:spcPct val="90000"/>
              </a:lnSpc>
              <a:spcBef>
                <a:spcPct val="50000"/>
              </a:spcBef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3000" dirty="0">
                <a:solidFill>
                  <a:srgbClr val="FFFFFF"/>
                </a:solidFill>
                <a:latin typeface="Helvetica" pitchFamily="34" charset="0"/>
              </a:rPr>
              <a:t>If you wish to take the question, raise your hand</a:t>
            </a:r>
          </a:p>
          <a:p>
            <a:pPr marL="514350" indent="-514350" eaLnBrk="0" hangingPunct="0">
              <a:lnSpc>
                <a:spcPct val="90000"/>
              </a:lnSpc>
              <a:spcBef>
                <a:spcPct val="50000"/>
              </a:spcBef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3000" dirty="0">
                <a:solidFill>
                  <a:srgbClr val="FFFFFF"/>
                </a:solidFill>
                <a:latin typeface="Helvetica" pitchFamily="34" charset="0"/>
              </a:rPr>
              <a:t>I will indicate which team was first</a:t>
            </a:r>
          </a:p>
          <a:p>
            <a:pPr marL="514350" indent="-514350" eaLnBrk="0" hangingPunct="0">
              <a:lnSpc>
                <a:spcPct val="90000"/>
              </a:lnSpc>
              <a:spcBef>
                <a:spcPct val="50000"/>
              </a:spcBef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3000" dirty="0">
                <a:solidFill>
                  <a:srgbClr val="FFFFFF"/>
                </a:solidFill>
                <a:latin typeface="Helvetica" pitchFamily="34" charset="0"/>
              </a:rPr>
              <a:t>Answers can then be discussed between team members</a:t>
            </a:r>
          </a:p>
          <a:p>
            <a:pPr marL="514350" indent="-514350" eaLnBrk="0" hangingPunct="0">
              <a:lnSpc>
                <a:spcPct val="90000"/>
              </a:lnSpc>
              <a:spcBef>
                <a:spcPct val="50000"/>
              </a:spcBef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3000" dirty="0">
                <a:solidFill>
                  <a:srgbClr val="FFFFFF"/>
                </a:solidFill>
                <a:latin typeface="Helvetica" pitchFamily="34" charset="0"/>
              </a:rPr>
              <a:t>You have 10 seconds to answer before the next team is given the question.</a:t>
            </a:r>
          </a:p>
          <a:p>
            <a:pPr marL="514350" indent="-514350" eaLnBrk="0" hangingPunct="0">
              <a:lnSpc>
                <a:spcPct val="90000"/>
              </a:lnSpc>
              <a:spcBef>
                <a:spcPct val="50000"/>
              </a:spcBef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3000" dirty="0">
                <a:solidFill>
                  <a:srgbClr val="FFFFFF"/>
                </a:solidFill>
                <a:latin typeface="Helvetica" pitchFamily="34" charset="0"/>
              </a:rPr>
              <a:t>If you pass a question or give an incorrect answer, your team loses the points and then the other groups have a chance to answer </a:t>
            </a:r>
          </a:p>
          <a:p>
            <a:pPr marL="514350" indent="-514350" eaLnBrk="0" hangingPunct="0">
              <a:lnSpc>
                <a:spcPct val="90000"/>
              </a:lnSpc>
              <a:spcBef>
                <a:spcPct val="50000"/>
              </a:spcBef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endParaRPr lang="en-US" sz="3000" dirty="0">
              <a:solidFill>
                <a:srgbClr val="FFFFFF"/>
              </a:solidFill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1000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/>
          <a:p>
            <a:r>
              <a:rPr lang="en-US" dirty="0"/>
              <a:t>Name 3 signs of aortic injury on chest radiography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Answer 1000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503237"/>
            <a:ext cx="9144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Thickened right </a:t>
            </a:r>
            <a:r>
              <a:rPr lang="en-US" sz="3600" dirty="0" err="1"/>
              <a:t>paratracheal</a:t>
            </a:r>
            <a:r>
              <a:rPr lang="en-US" sz="3600" dirty="0"/>
              <a:t> stripe, Left apical capping, Indistinctness of aortic knob</a:t>
            </a:r>
          </a:p>
          <a:p>
            <a:endParaRPr lang="en-US" sz="3600" dirty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C0B89-EBF7-4041-B677-A9580ABC4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84338"/>
            <a:ext cx="50292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MSK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/>
          <a:lstStyle/>
          <a:p>
            <a:r>
              <a:rPr lang="en-US" dirty="0"/>
              <a:t>100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/>
              <a:t>What does the presence of a fat fluid level within a joint indicate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2988C-9959-47B3-9769-9F182F5B7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01408"/>
            <a:ext cx="3511296" cy="62423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C9BC03-26B0-4C30-9C08-D19884F94361}"/>
              </a:ext>
            </a:extLst>
          </p:cNvPr>
          <p:cNvSpPr/>
          <p:nvPr/>
        </p:nvSpPr>
        <p:spPr>
          <a:xfrm>
            <a:off x="990600" y="658210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/>
              <a:t>Case courtesy of Dr Donna D'Souza, Radiopaedia.org, </a:t>
            </a:r>
            <a:r>
              <a:rPr lang="en-US" sz="1100" dirty="0" err="1"/>
              <a:t>rID</a:t>
            </a:r>
            <a:r>
              <a:rPr lang="en-US" sz="1100" dirty="0"/>
              <a:t>: 7507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35EED8-5ADB-4AB9-9ABD-E8825DE32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90600"/>
            <a:ext cx="5867400" cy="5867400"/>
          </a:xfrm>
          <a:prstGeom prst="rect">
            <a:avLst/>
          </a:pr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dirty="0"/>
              <a:t>Answer 100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3276600" cy="3657599"/>
          </a:xfrm>
        </p:spPr>
        <p:txBody>
          <a:bodyPr>
            <a:normAutofit/>
          </a:bodyPr>
          <a:lstStyle/>
          <a:p>
            <a:r>
              <a:rPr lang="en-US" sz="3200" dirty="0" err="1"/>
              <a:t>Lipohemarthrosis</a:t>
            </a:r>
            <a:r>
              <a:rPr lang="en-US" sz="3200" dirty="0"/>
              <a:t>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Intra-articular fracture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F1F7D-B352-409A-84DB-D67E0B37B230}"/>
              </a:ext>
            </a:extLst>
          </p:cNvPr>
          <p:cNvSpPr/>
          <p:nvPr/>
        </p:nvSpPr>
        <p:spPr>
          <a:xfrm>
            <a:off x="4495800" y="658336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/>
              <a:t>Case courtesy of Dr Jeremy Jones, Radiopaedia.org, </a:t>
            </a:r>
            <a:r>
              <a:rPr lang="en-US" sz="1100" dirty="0" err="1"/>
              <a:t>rID</a:t>
            </a:r>
            <a:r>
              <a:rPr lang="en-US" sz="1100" dirty="0"/>
              <a:t>: 6861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best initial test for evaluating for a fracture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 200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Radiography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300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The presence of </a:t>
            </a:r>
            <a:r>
              <a:rPr lang="en-US" sz="3200" i="1" dirty="0"/>
              <a:t>which</a:t>
            </a:r>
            <a:r>
              <a:rPr lang="en-US" sz="3200" dirty="0"/>
              <a:t> fat pad on a true lateral elbow film is ALWAYS abnormal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58D49-9606-4B96-A38E-3A7DAF4E5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987222"/>
            <a:ext cx="6477000" cy="48577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25FA77-B26F-4494-80E2-785A5AB4C1E3}"/>
              </a:ext>
            </a:extLst>
          </p:cNvPr>
          <p:cNvSpPr/>
          <p:nvPr/>
        </p:nvSpPr>
        <p:spPr>
          <a:xfrm>
            <a:off x="1295400" y="658336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Case courtesy of Dr Ian </a:t>
            </a:r>
            <a:r>
              <a:rPr lang="en-US" sz="1100" dirty="0" err="1"/>
              <a:t>Bickle</a:t>
            </a:r>
            <a:r>
              <a:rPr lang="en-US" sz="1100" dirty="0"/>
              <a:t>, Radiopaedia.org, </a:t>
            </a:r>
            <a:r>
              <a:rPr lang="en-US" sz="1100" dirty="0" err="1"/>
              <a:t>rID</a:t>
            </a:r>
            <a:r>
              <a:rPr lang="en-US" sz="1100" dirty="0"/>
              <a:t>: 59706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 300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Posterior fat pad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3" cstate="print"/>
          <a:srcRect t="16638" b="19584"/>
          <a:stretch>
            <a:fillRect/>
          </a:stretch>
        </p:blipFill>
        <p:spPr bwMode="auto">
          <a:xfrm>
            <a:off x="2590800" y="2438400"/>
            <a:ext cx="4343400" cy="405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124667">
            <a:off x="2380763" y="4189090"/>
            <a:ext cx="1469983" cy="35815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82000" cy="609600"/>
          </a:xfrm>
        </p:spPr>
        <p:txBody>
          <a:bodyPr/>
          <a:lstStyle/>
          <a:p>
            <a:r>
              <a:rPr lang="en-US" dirty="0"/>
              <a:t>Name the bone with a star on it </a:t>
            </a:r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 cstate="print"/>
          <a:srcRect l="16071" t="4849" r="17857" b="4880"/>
          <a:stretch>
            <a:fillRect/>
          </a:stretch>
        </p:blipFill>
        <p:spPr bwMode="auto">
          <a:xfrm rot="5400000">
            <a:off x="3009900" y="647700"/>
            <a:ext cx="3581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Point Star 6"/>
          <p:cNvSpPr/>
          <p:nvPr/>
        </p:nvSpPr>
        <p:spPr>
          <a:xfrm>
            <a:off x="3581400" y="4648200"/>
            <a:ext cx="381000" cy="3810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62000" y="1524000"/>
            <a:ext cx="792480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rgbClr val="FFFFFF"/>
                </a:solidFill>
                <a:latin typeface="Helvetica" pitchFamily="34" charset="0"/>
              </a:rPr>
              <a:t>8. BIG money prizes to the winning team…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 400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Cuboid</a:t>
            </a: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555E2F9-3353-44E7-87DF-AABAD705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071" t="4849" r="17857" b="4880"/>
          <a:stretch>
            <a:fillRect/>
          </a:stretch>
        </p:blipFill>
        <p:spPr bwMode="auto">
          <a:xfrm rot="5400000">
            <a:off x="1790700" y="647700"/>
            <a:ext cx="3581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6">
            <a:extLst>
              <a:ext uri="{FF2B5EF4-FFF2-40B4-BE49-F238E27FC236}">
                <a16:creationId xmlns:a16="http://schemas.microsoft.com/office/drawing/2014/main" id="{A1EBF899-62BC-40BC-A60D-1DBE2E8BDB94}"/>
              </a:ext>
            </a:extLst>
          </p:cNvPr>
          <p:cNvSpPr/>
          <p:nvPr/>
        </p:nvSpPr>
        <p:spPr>
          <a:xfrm>
            <a:off x="2362200" y="4648200"/>
            <a:ext cx="381000" cy="3810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40E94-4F40-4E73-88F1-647473E16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68" y="2819400"/>
            <a:ext cx="2701025" cy="2701025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500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209800" cy="4525963"/>
          </a:xfrm>
        </p:spPr>
        <p:txBody>
          <a:bodyPr/>
          <a:lstStyle/>
          <a:p>
            <a:r>
              <a:rPr lang="en-US" dirty="0"/>
              <a:t>What is the most likely diagnosis </a:t>
            </a:r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/>
          <a:srcRect l="16327" t="16482" r="22449" b="-1248"/>
          <a:stretch>
            <a:fillRect/>
          </a:stretch>
        </p:blipFill>
        <p:spPr bwMode="auto">
          <a:xfrm>
            <a:off x="4343400" y="1219200"/>
            <a:ext cx="36576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 500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Anterior shoulder dislocation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4C964AA-FA20-4421-B807-B946B5AF8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27" t="16482" r="22449" b="-1248"/>
          <a:stretch>
            <a:fillRect/>
          </a:stretch>
        </p:blipFill>
        <p:spPr bwMode="auto">
          <a:xfrm>
            <a:off x="2743200" y="2362200"/>
            <a:ext cx="36576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MSK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Please describe the findings </a:t>
            </a:r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2" cstate="print"/>
          <a:srcRect l="21280" r="21972"/>
          <a:stretch>
            <a:fillRect/>
          </a:stretch>
        </p:blipFill>
        <p:spPr bwMode="auto">
          <a:xfrm>
            <a:off x="4876800" y="1219200"/>
            <a:ext cx="3581400" cy="54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 200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Comminuted distal fibular fracture. </a:t>
            </a:r>
          </a:p>
          <a:p>
            <a:r>
              <a:rPr lang="en-US" sz="3600" dirty="0" err="1"/>
              <a:t>Tibiotalar</a:t>
            </a:r>
            <a:r>
              <a:rPr lang="en-US" sz="3600" dirty="0"/>
              <a:t> dislocation (widening of medial clear space)</a:t>
            </a: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3A4FDC5-61E8-46B5-A99C-28ECC788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1280" r="21972"/>
          <a:stretch>
            <a:fillRect/>
          </a:stretch>
        </p:blipFill>
        <p:spPr bwMode="auto">
          <a:xfrm>
            <a:off x="4876800" y="1219200"/>
            <a:ext cx="3581400" cy="54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400 Points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best first imaging test in suspected bone tumor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057400" y="4038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600">
              <a:solidFill>
                <a:srgbClr val="FFFFFF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 400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Radiograph</a:t>
            </a: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the most likely diagnosis </a:t>
            </a:r>
          </a:p>
        </p:txBody>
      </p:sp>
      <p:pic>
        <p:nvPicPr>
          <p:cNvPr id="88066" name="Picture 2" descr="http://www.londonhiparthroscopycentre.com/images/pelvis-x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3657600" cy="2743200"/>
          </a:xfrm>
          <a:prstGeom prst="rect">
            <a:avLst/>
          </a:prstGeom>
          <a:noFill/>
        </p:spPr>
      </p:pic>
      <p:pic>
        <p:nvPicPr>
          <p:cNvPr id="88068" name="Picture 4" descr="http://www.wheelessonline.com/image4/i1/fem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540112" cy="27604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5638800"/>
            <a:ext cx="2629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4"/>
              </a:rPr>
              <a:t>www.wheelessonline.com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 600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Occult Hip Fracture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7715" y="2427187"/>
            <a:ext cx="5568576" cy="25976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lvetica" pitchFamily="34" charset="0"/>
              </a:rPr>
              <a:t>My</a:t>
            </a:r>
          </a:p>
          <a:p>
            <a:pPr marL="457200" indent="-457200"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lvetica" pitchFamily="34" charset="0"/>
              </a:rPr>
              <a:t>decision is final </a:t>
            </a:r>
          </a:p>
          <a:p>
            <a:pPr marL="457200" indent="-457200"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lvetica" pitchFamily="34" charset="0"/>
              </a:rPr>
              <a:t>(</a:t>
            </a:r>
            <a:r>
              <a:rPr lang="en-US" sz="44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lvetica" pitchFamily="34" charset="0"/>
              </a:rPr>
              <a:t>even if wrong)</a:t>
            </a:r>
            <a:endParaRPr lang="en-US" sz="44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800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What physiologic process is being imaged in this test </a:t>
            </a:r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 cstate="print"/>
          <a:srcRect l="36364" r="34848"/>
          <a:stretch>
            <a:fillRect/>
          </a:stretch>
        </p:blipFill>
        <p:spPr bwMode="auto">
          <a:xfrm>
            <a:off x="6248400" y="990600"/>
            <a:ext cx="1828800" cy="555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 800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bone deposition</a:t>
            </a:r>
          </a:p>
          <a:p>
            <a:endParaRPr lang="en-US" dirty="0"/>
          </a:p>
          <a:p>
            <a:r>
              <a:rPr lang="en-US" sz="3200" dirty="0"/>
              <a:t>Bone scintigraphy using </a:t>
            </a:r>
            <a:br>
              <a:rPr lang="en-US" sz="3200" dirty="0"/>
            </a:br>
            <a:r>
              <a:rPr lang="en-US" sz="3200" dirty="0"/>
              <a:t>Tc-99m–labeled diphosphonates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9C6A7DB7-AD08-4845-B969-473A61563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1111"/>
          <a:stretch/>
        </p:blipFill>
        <p:spPr>
          <a:xfrm>
            <a:off x="1143000" y="1600200"/>
            <a:ext cx="6858000" cy="5029200"/>
          </a:xfrm>
          <a:prstGeom prst="rect">
            <a:avLst/>
          </a:prstGeom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28800" y="1143000"/>
            <a:ext cx="5410200" cy="685800"/>
          </a:xfrm>
        </p:spPr>
        <p:txBody>
          <a:bodyPr/>
          <a:lstStyle/>
          <a:p>
            <a:pPr algn="ctr"/>
            <a:r>
              <a:rPr lang="en-US" dirty="0"/>
              <a:t>What is the most likely diagnosis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335370-537F-4194-8FFD-FB89CFCB27CC}"/>
              </a:ext>
            </a:extLst>
          </p:cNvPr>
          <p:cNvSpPr/>
          <p:nvPr/>
        </p:nvSpPr>
        <p:spPr>
          <a:xfrm>
            <a:off x="5410200" y="658336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Case courtesy of </a:t>
            </a:r>
            <a:r>
              <a:rPr lang="en-US" sz="1050" dirty="0" err="1"/>
              <a:t>A.Prof</a:t>
            </a:r>
            <a:r>
              <a:rPr lang="en-US" sz="1050" dirty="0"/>
              <a:t> Frank Gaillard, Radiopaedia.org, </a:t>
            </a:r>
            <a:r>
              <a:rPr lang="en-US" sz="1050" dirty="0" err="1"/>
              <a:t>rID</a:t>
            </a:r>
            <a:r>
              <a:rPr lang="en-US" sz="1050" dirty="0"/>
              <a:t>: 7245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Answer 1000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/>
              <a:t>Rheumatoid Arthritis</a:t>
            </a:r>
          </a:p>
        </p:txBody>
      </p:sp>
      <p:pic>
        <p:nvPicPr>
          <p:cNvPr id="8" name="Picture 7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71E5DC65-F7A3-4BE6-BE5A-A15FF9632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1111"/>
          <a:stretch/>
        </p:blipFill>
        <p:spPr>
          <a:xfrm>
            <a:off x="1143000" y="1600200"/>
            <a:ext cx="6858000" cy="5029200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GI/GU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100 Points</a:t>
            </a:r>
            <a:br>
              <a:rPr lang="en-US" sz="4000" dirty="0">
                <a:solidFill>
                  <a:schemeClr val="folHlink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95600" cy="4525963"/>
          </a:xfrm>
        </p:spPr>
        <p:txBody>
          <a:bodyPr/>
          <a:lstStyle/>
          <a:p>
            <a:r>
              <a:rPr lang="en-US" dirty="0"/>
              <a:t>What is the most likely diagnosis </a:t>
            </a:r>
          </a:p>
        </p:txBody>
      </p:sp>
      <p:pic>
        <p:nvPicPr>
          <p:cNvPr id="7987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660" r="16981" b="5804"/>
          <a:stretch>
            <a:fillRect/>
          </a:stretch>
        </p:blipFill>
        <p:spPr bwMode="auto">
          <a:xfrm>
            <a:off x="3505200" y="1033040"/>
            <a:ext cx="5181600" cy="546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100 Points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038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Small Bowel Obstruction</a:t>
            </a:r>
          </a:p>
          <a:p>
            <a:pPr>
              <a:buFontTx/>
              <a:buNone/>
            </a:pPr>
            <a:r>
              <a:rPr lang="en-US" dirty="0"/>
              <a:t>(will also accept </a:t>
            </a:r>
            <a:r>
              <a:rPr lang="en-US" dirty="0" err="1"/>
              <a:t>ileus</a:t>
            </a:r>
            <a:r>
              <a:rPr lang="en-US" dirty="0"/>
              <a:t>)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99B12AF-300C-4019-A781-1774C6CB9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660" r="16981" b="5804"/>
          <a:stretch>
            <a:fillRect/>
          </a:stretch>
        </p:blipFill>
        <p:spPr bwMode="auto">
          <a:xfrm>
            <a:off x="3962400" y="1114805"/>
            <a:ext cx="5181600" cy="546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latin typeface="Arial Unicode MS" pitchFamily="34" charset="-128"/>
              </a:rPr>
              <a:t>200 Points</a:t>
            </a:r>
            <a:endParaRPr lang="en-US" sz="3600" b="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828800"/>
            <a:ext cx="3200400" cy="3276599"/>
          </a:xfrm>
        </p:spPr>
        <p:txBody>
          <a:bodyPr>
            <a:normAutofit/>
          </a:bodyPr>
          <a:lstStyle/>
          <a:p>
            <a:r>
              <a:rPr lang="en-US" dirty="0"/>
              <a:t>What is the most likely patient 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6400800"/>
            <a:ext cx="263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2"/>
              </a:rPr>
              <a:t>emedicine.medscape.com</a:t>
            </a:r>
            <a:endParaRPr lang="en-US" dirty="0"/>
          </a:p>
        </p:txBody>
      </p:sp>
      <p:pic>
        <p:nvPicPr>
          <p:cNvPr id="77826" name="Picture 2" descr="http://img.medscapestatic.com/pi/meds/ckb/38/23638t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5257800" cy="3832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200 Points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Unilateral scrotal pain secondary to testicular torsion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img.medscapestatic.com/pi/meds/ckb/38/23638tn.jpg">
            <a:extLst>
              <a:ext uri="{FF2B5EF4-FFF2-40B4-BE49-F238E27FC236}">
                <a16:creationId xmlns:a16="http://schemas.microsoft.com/office/drawing/2014/main" id="{6C2F0C3F-4A0F-495B-89E9-20DF84AE5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2895600"/>
            <a:ext cx="5257800" cy="3832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dirty="0"/>
              <a:t>300 Points</a:t>
            </a:r>
            <a:br>
              <a:rPr lang="en-US" dirty="0">
                <a:solidFill>
                  <a:schemeClr val="folHlink"/>
                </a:solidFill>
              </a:rPr>
            </a:b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most sensitive plain radiographic exam to look for free air in the abdomen?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1397000"/>
          <a:ext cx="8610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Radiology Jeopardy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X-ray film&#10;&#10;Description generated with very high confidence">
            <a:extLst>
              <a:ext uri="{FF2B5EF4-FFF2-40B4-BE49-F238E27FC236}">
                <a16:creationId xmlns:a16="http://schemas.microsoft.com/office/drawing/2014/main" id="{1B1776B1-44DC-4C4E-98D6-9B0E10D67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981824"/>
            <a:ext cx="5638802" cy="4614566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300 POINTS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04912"/>
            <a:ext cx="7315200" cy="2009775"/>
          </a:xfrm>
        </p:spPr>
        <p:txBody>
          <a:bodyPr/>
          <a:lstStyle/>
          <a:p>
            <a:r>
              <a:rPr lang="en-US" sz="4800" u="sng" dirty="0"/>
              <a:t>Upright</a:t>
            </a:r>
            <a:r>
              <a:rPr lang="en-US" sz="4800" dirty="0"/>
              <a:t> chest radiograph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6FED03-8D77-452F-92FB-F1786895426D}"/>
              </a:ext>
            </a:extLst>
          </p:cNvPr>
          <p:cNvSpPr/>
          <p:nvPr/>
        </p:nvSpPr>
        <p:spPr>
          <a:xfrm>
            <a:off x="3581400" y="659887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Case courtesy of Dr </a:t>
            </a:r>
            <a:r>
              <a:rPr lang="en-US" sz="1050" dirty="0" err="1"/>
              <a:t>Sajoscha</a:t>
            </a:r>
            <a:r>
              <a:rPr lang="en-US" sz="1050" dirty="0"/>
              <a:t> Sorrentino, Radiopaedia.org, </a:t>
            </a:r>
            <a:r>
              <a:rPr lang="en-US" sz="1050" dirty="0" err="1"/>
              <a:t>rID</a:t>
            </a:r>
            <a:r>
              <a:rPr lang="en-US" sz="1050" dirty="0"/>
              <a:t>: 14866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400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447800"/>
            <a:ext cx="7924800" cy="9905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What structure is indicated on this CT scan </a:t>
            </a: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 t="21898" b="19708"/>
          <a:stretch>
            <a:fillRect/>
          </a:stretch>
        </p:blipFill>
        <p:spPr bwMode="auto">
          <a:xfrm>
            <a:off x="1676400" y="2133600"/>
            <a:ext cx="6146354" cy="44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Point Star 5"/>
          <p:cNvSpPr/>
          <p:nvPr/>
        </p:nvSpPr>
        <p:spPr>
          <a:xfrm>
            <a:off x="5181600" y="38862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400 Points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59436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sz="4400" dirty="0"/>
              <a:t>Pancreas (Tail)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4BD71EB-75E3-4560-8A27-FF146DABA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898" b="19708"/>
          <a:stretch>
            <a:fillRect/>
          </a:stretch>
        </p:blipFill>
        <p:spPr bwMode="auto">
          <a:xfrm>
            <a:off x="1676400" y="2133600"/>
            <a:ext cx="6146354" cy="44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Point Star 5">
            <a:extLst>
              <a:ext uri="{FF2B5EF4-FFF2-40B4-BE49-F238E27FC236}">
                <a16:creationId xmlns:a16="http://schemas.microsoft.com/office/drawing/2014/main" id="{21FBE2D9-7BD0-4F4D-9055-70273A6C3B0F}"/>
              </a:ext>
            </a:extLst>
          </p:cNvPr>
          <p:cNvSpPr/>
          <p:nvPr/>
        </p:nvSpPr>
        <p:spPr>
          <a:xfrm>
            <a:off x="5181600" y="38862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7B67D0AA-335D-4352-A50B-1D80126E9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791200" cy="57912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500 POINTS</a:t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0245" name="Rectangle 10"/>
          <p:cNvSpPr>
            <a:spLocks noGrp="1" noChangeArrowheads="1"/>
          </p:cNvSpPr>
          <p:nvPr>
            <p:ph sz="half" idx="1"/>
          </p:nvPr>
        </p:nvSpPr>
        <p:spPr>
          <a:noFill/>
          <a:ln>
            <a:noFill/>
          </a:ln>
        </p:spPr>
        <p:txBody>
          <a:bodyPr>
            <a:normAutofit fontScale="92500"/>
          </a:bodyPr>
          <a:lstStyle/>
          <a:p>
            <a:pPr>
              <a:buFontTx/>
              <a:buNone/>
            </a:pPr>
            <a:br>
              <a:rPr lang="en-US" sz="3200" u="sng" dirty="0">
                <a:solidFill>
                  <a:schemeClr val="tx2"/>
                </a:solidFill>
              </a:rPr>
            </a:b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533400"/>
            <a:ext cx="5334000" cy="609600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the most likely diagnosis?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F03DF-4C55-4ADB-955C-A34381314136}"/>
              </a:ext>
            </a:extLst>
          </p:cNvPr>
          <p:cNvSpPr/>
          <p:nvPr/>
        </p:nvSpPr>
        <p:spPr>
          <a:xfrm>
            <a:off x="7010400" y="6442502"/>
            <a:ext cx="2590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Case courtesy of Dr Jeremy Jones, Radiopaedia.org, </a:t>
            </a:r>
            <a:r>
              <a:rPr lang="en-US" sz="1050" dirty="0" err="1"/>
              <a:t>rID</a:t>
            </a:r>
            <a:r>
              <a:rPr lang="en-US" sz="1050" dirty="0"/>
              <a:t>: 14303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73601E5C-CA6A-4146-BFCC-099AFA518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791200" cy="5791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A10DE2-1802-4FA6-A781-0BE43100AB16}"/>
              </a:ext>
            </a:extLst>
          </p:cNvPr>
          <p:cNvSpPr/>
          <p:nvPr/>
        </p:nvSpPr>
        <p:spPr>
          <a:xfrm>
            <a:off x="7010400" y="6442502"/>
            <a:ext cx="2590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Case courtesy of Dr Jeremy Jones, Radiopaedia.org, </a:t>
            </a:r>
            <a:r>
              <a:rPr lang="en-US" sz="1050" dirty="0" err="1"/>
              <a:t>rID</a:t>
            </a:r>
            <a:r>
              <a:rPr lang="en-US" sz="1050" dirty="0"/>
              <a:t>: 14303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Answer 500 Points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229600" cy="45259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Acute Diverticulitis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GI/GU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200 Points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most likely diagnosis </a:t>
            </a:r>
          </a:p>
        </p:txBody>
      </p:sp>
      <p:pic>
        <p:nvPicPr>
          <p:cNvPr id="67586" name="Picture 2" descr="https://upload.wikimedia.org/wikipedia/commons/7/77/Renal_cyst_ultrasound_110303120332_1216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38400"/>
            <a:ext cx="4343400" cy="37420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6400800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commons.wikimedia.org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200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Renal Cyst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s://upload.wikimedia.org/wikipedia/commons/7/77/Renal_cyst_ultrasound_110303120332_1216041.jpg">
            <a:extLst>
              <a:ext uri="{FF2B5EF4-FFF2-40B4-BE49-F238E27FC236}">
                <a16:creationId xmlns:a16="http://schemas.microsoft.com/office/drawing/2014/main" id="{3906DD06-0FDE-4805-A2FB-2E0259C19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438400"/>
            <a:ext cx="4343400" cy="3742007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BAE900-D2F1-41B8-9B4D-42061C1F0AEB}"/>
              </a:ext>
            </a:extLst>
          </p:cNvPr>
          <p:cNvSpPr txBox="1"/>
          <p:nvPr/>
        </p:nvSpPr>
        <p:spPr>
          <a:xfrm>
            <a:off x="6096000" y="6400800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commons.wikimedia.org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400 Points</a:t>
            </a:r>
            <a:br>
              <a:rPr lang="en-US" sz="3600" dirty="0">
                <a:solidFill>
                  <a:schemeClr val="folHlink"/>
                </a:solidFill>
              </a:rPr>
            </a:br>
            <a:endParaRPr lang="en-US" sz="3600" dirty="0">
              <a:solidFill>
                <a:schemeClr val="folHlin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most sensitive test for detecting a renal calculus?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object, table&#10;&#10;Description generated with high confidence">
            <a:extLst>
              <a:ext uri="{FF2B5EF4-FFF2-40B4-BE49-F238E27FC236}">
                <a16:creationId xmlns:a16="http://schemas.microsoft.com/office/drawing/2014/main" id="{C76C494F-5162-466C-84E3-597566FBD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0000" r="7778" b="15556"/>
          <a:stretch/>
        </p:blipFill>
        <p:spPr>
          <a:xfrm>
            <a:off x="1524000" y="2209800"/>
            <a:ext cx="5943600" cy="4419600"/>
          </a:xfrm>
          <a:prstGeom prst="rect">
            <a:avLst/>
          </a:prstGeom>
        </p:spPr>
      </p:pic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Answer 400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/>
              <a:t>Non-contrast CT of the abdomen/pelvis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AD3045-4F5C-4C04-B4D7-1519307DBD14}"/>
              </a:ext>
            </a:extLst>
          </p:cNvPr>
          <p:cNvSpPr/>
          <p:nvPr/>
        </p:nvSpPr>
        <p:spPr>
          <a:xfrm>
            <a:off x="548640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Case courtesy of Dr Jeremy Jones, Radiopaedia.org, </a:t>
            </a:r>
            <a:r>
              <a:rPr lang="en-US" sz="1100" dirty="0" err="1"/>
              <a:t>rID</a:t>
            </a:r>
            <a:r>
              <a:rPr lang="en-US" sz="1100" dirty="0"/>
              <a:t>: 6211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4805786"/>
              </p:ext>
            </p:extLst>
          </p:nvPr>
        </p:nvGraphicFramePr>
        <p:xfrm>
          <a:off x="304800" y="1397000"/>
          <a:ext cx="8610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Double Jeopardy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600 Points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most likely diagnosis </a:t>
            </a:r>
          </a:p>
        </p:txBody>
      </p:sp>
      <p:pic>
        <p:nvPicPr>
          <p:cNvPr id="63490" name="Picture 2" descr="http://www.jultrasoundmed.org/content/29/10/1457/F2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5108575" cy="38144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8400" y="6324600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www.jultrasoundmed.org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600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</a:t>
            </a:r>
            <a:r>
              <a:rPr lang="en-US" dirty="0" err="1"/>
              <a:t>Cholecystitis</a:t>
            </a:r>
            <a:endParaRPr lang="en-US" dirty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jultrasoundmed.org/content/29/10/1457/F2.large.jpg">
            <a:extLst>
              <a:ext uri="{FF2B5EF4-FFF2-40B4-BE49-F238E27FC236}">
                <a16:creationId xmlns:a16="http://schemas.microsoft.com/office/drawing/2014/main" id="{12C6D1A9-3004-45B1-9F66-3D436F317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0"/>
            <a:ext cx="5108575" cy="381440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5ECC91-6275-43D7-A0A5-0FB2253C4BC6}"/>
              </a:ext>
            </a:extLst>
          </p:cNvPr>
          <p:cNvSpPr txBox="1"/>
          <p:nvPr/>
        </p:nvSpPr>
        <p:spPr>
          <a:xfrm>
            <a:off x="6248400" y="6324600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www.jultrasoundmed.org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800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3352800" cy="2286000"/>
          </a:xfrm>
        </p:spPr>
        <p:txBody>
          <a:bodyPr>
            <a:normAutofit/>
          </a:bodyPr>
          <a:lstStyle/>
          <a:p>
            <a:r>
              <a:rPr lang="en-US" dirty="0"/>
              <a:t>What is the most likely diagnosis </a:t>
            </a:r>
          </a:p>
        </p:txBody>
      </p:sp>
      <p:pic>
        <p:nvPicPr>
          <p:cNvPr id="61442" name="Picture 2" descr="http://images.radiopaedia.org/images/539154/04e4d09e2a96ebf0b1f6f9b22364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19200"/>
            <a:ext cx="4114800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6248400"/>
            <a:ext cx="17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Radiopaedia.org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800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/>
              <a:t>Sigmoid Volvulus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images.radiopaedia.org/images/539154/04e4d09e2a96ebf0b1f6f9b22364aa.jpg">
            <a:extLst>
              <a:ext uri="{FF2B5EF4-FFF2-40B4-BE49-F238E27FC236}">
                <a16:creationId xmlns:a16="http://schemas.microsoft.com/office/drawing/2014/main" id="{141203D6-EBA2-4837-BC8E-097D2AFD1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4114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1000 Points</a:t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the most likely cause of the finding seen on this CT scan </a:t>
            </a:r>
          </a:p>
        </p:txBody>
      </p:sp>
      <p:pic>
        <p:nvPicPr>
          <p:cNvPr id="59394" name="Picture 2" descr="http://images.radiopaedia.org/images/2352678/30aa2db07ee72bb40f74436fa4bd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572000" cy="4565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39000" y="6400800"/>
            <a:ext cx="17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Radiopaedia.org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Answer 1000 Points</a:t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Bowel ischemia </a:t>
            </a:r>
          </a:p>
          <a:p>
            <a:r>
              <a:rPr lang="en-US" sz="3200" dirty="0"/>
              <a:t>(pneumatosis intestinalis)</a:t>
            </a: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images.radiopaedia.org/images/2352678/30aa2db07ee72bb40f74436fa4bd8d.jpg">
            <a:extLst>
              <a:ext uri="{FF2B5EF4-FFF2-40B4-BE49-F238E27FC236}">
                <a16:creationId xmlns:a16="http://schemas.microsoft.com/office/drawing/2014/main" id="{4946275C-44C9-4B4D-A8E6-27AB5CFE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133600"/>
            <a:ext cx="4572000" cy="456552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189DE2-BB59-4CE6-98CB-1AB28DC28592}"/>
              </a:ext>
            </a:extLst>
          </p:cNvPr>
          <p:cNvSpPr txBox="1"/>
          <p:nvPr/>
        </p:nvSpPr>
        <p:spPr>
          <a:xfrm>
            <a:off x="7239000" y="6400800"/>
            <a:ext cx="17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Radiopaedia.org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/>
              <a:t>Neuro</a:t>
            </a:r>
            <a:endParaRPr lang="en-US" sz="4800" dirty="0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525963"/>
          </a:xfrm>
        </p:spPr>
        <p:txBody>
          <a:bodyPr/>
          <a:lstStyle/>
          <a:p>
            <a:r>
              <a:rPr lang="en-US" dirty="0"/>
              <a:t>What is the most likely diagnosis? </a:t>
            </a:r>
          </a:p>
        </p:txBody>
      </p:sp>
      <p:pic>
        <p:nvPicPr>
          <p:cNvPr id="55298" name="Picture 2" descr="http://images.radiopaedia.org/images/7330/22801a555da18b0db90674093dcf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524000"/>
            <a:ext cx="4114800" cy="46794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1800" y="6324600"/>
            <a:ext cx="17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Radiopaedia.org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100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dirty="0"/>
              <a:t>Epidural hematoma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images.radiopaedia.org/images/7330/22801a555da18b0db90674093dcf3a.jpg">
            <a:extLst>
              <a:ext uri="{FF2B5EF4-FFF2-40B4-BE49-F238E27FC236}">
                <a16:creationId xmlns:a16="http://schemas.microsoft.com/office/drawing/2014/main" id="{D2A662EE-106E-43D7-A15D-36AE4366F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0"/>
            <a:ext cx="4114800" cy="467943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6F7BE6-A655-41DB-953B-20DAB37F4A67}"/>
              </a:ext>
            </a:extLst>
          </p:cNvPr>
          <p:cNvSpPr txBox="1"/>
          <p:nvPr/>
        </p:nvSpPr>
        <p:spPr>
          <a:xfrm>
            <a:off x="6781800" y="6324600"/>
            <a:ext cx="17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Radiopaedia.org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1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are the two MRI sequences shown?</a:t>
            </a: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 l="31405" r="30579"/>
          <a:stretch>
            <a:fillRect/>
          </a:stretch>
        </p:blipFill>
        <p:spPr bwMode="auto">
          <a:xfrm>
            <a:off x="609600" y="2667000"/>
            <a:ext cx="35052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28512" r="29339"/>
          <a:stretch>
            <a:fillRect/>
          </a:stretch>
        </p:blipFill>
        <p:spPr bwMode="auto">
          <a:xfrm>
            <a:off x="4800600" y="2667000"/>
            <a:ext cx="38862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800" dirty="0">
                <a:solidFill>
                  <a:schemeClr val="lt1"/>
                </a:solidFill>
                <a:latin typeface="+mn-lt"/>
                <a:ea typeface="+mn-ea"/>
                <a:cs typeface="+mn-cs"/>
                <a:hlinkClick r:id="rId2" action="ppaction://hlinksldjump"/>
              </a:rPr>
              <a:t>Final Jeopardy</a:t>
            </a:r>
            <a:endParaRPr lang="en-US" sz="4800" dirty="0">
              <a:solidFill>
                <a:schemeClr val="lt1"/>
              </a:solidFill>
              <a:latin typeface="+mn-lt"/>
              <a:ea typeface="+mn-ea"/>
              <a:cs typeface="+mn-cs"/>
              <a:hlinkClick r:id="rId3" action="ppaction://hlinksldjump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id="{4E2D9E72-1CF3-405D-8889-A53E6427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405" r="30579"/>
          <a:stretch>
            <a:fillRect/>
          </a:stretch>
        </p:blipFill>
        <p:spPr bwMode="auto">
          <a:xfrm>
            <a:off x="838200" y="2667000"/>
            <a:ext cx="35052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200 Points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 flipH="1">
            <a:off x="76200" y="5679204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1698FE3-EF31-4FA3-BCF1-ADEA7534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8512" r="29339"/>
          <a:stretch>
            <a:fillRect/>
          </a:stretch>
        </p:blipFill>
        <p:spPr bwMode="auto">
          <a:xfrm>
            <a:off x="4800600" y="2667000"/>
            <a:ext cx="38862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A665E9-948B-44AC-8662-AE9997AEEBD0}"/>
              </a:ext>
            </a:extLst>
          </p:cNvPr>
          <p:cNvSpPr txBox="1"/>
          <p:nvPr/>
        </p:nvSpPr>
        <p:spPr>
          <a:xfrm>
            <a:off x="1447800" y="1981200"/>
            <a:ext cx="2234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T1 weighted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C82348-36A0-475F-AEA7-CF5D5C946345}"/>
              </a:ext>
            </a:extLst>
          </p:cNvPr>
          <p:cNvSpPr txBox="1"/>
          <p:nvPr/>
        </p:nvSpPr>
        <p:spPr>
          <a:xfrm>
            <a:off x="4343400" y="158691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Fluid attenuation inversion recovery (FLAIR)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300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MRI sequence is most sensitive for detecting acute stroke?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vertebrate, animal&#10;&#10;Description generated with very high confidence">
            <a:extLst>
              <a:ext uri="{FF2B5EF4-FFF2-40B4-BE49-F238E27FC236}">
                <a16:creationId xmlns:a16="http://schemas.microsoft.com/office/drawing/2014/main" id="{88A4EA29-C3CE-4B00-9136-ABD66C379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13636" r="19697" b="12121"/>
          <a:stretch/>
        </p:blipFill>
        <p:spPr>
          <a:xfrm>
            <a:off x="2691104" y="2321024"/>
            <a:ext cx="3761792" cy="4495800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300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Diffusion Weighted Imaging (DWI)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AB2A91-114B-4CE2-89F8-795EE4F7578F}"/>
              </a:ext>
            </a:extLst>
          </p:cNvPr>
          <p:cNvSpPr/>
          <p:nvPr/>
        </p:nvSpPr>
        <p:spPr>
          <a:xfrm>
            <a:off x="4572000" y="65706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/>
              <a:t>Case courtesy of Dr Bruno Di </a:t>
            </a:r>
            <a:r>
              <a:rPr lang="en-US" sz="1000" dirty="0" err="1"/>
              <a:t>Muzio</a:t>
            </a:r>
            <a:r>
              <a:rPr lang="en-US" sz="1000" dirty="0"/>
              <a:t>, Radiopaedia.org, </a:t>
            </a:r>
            <a:r>
              <a:rPr lang="en-US" sz="1000" dirty="0" err="1"/>
              <a:t>rID</a:t>
            </a:r>
            <a:r>
              <a:rPr lang="en-US" sz="1000" dirty="0"/>
              <a:t>: 38608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400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3429000" cy="4525963"/>
          </a:xfrm>
        </p:spPr>
        <p:txBody>
          <a:bodyPr/>
          <a:lstStyle/>
          <a:p>
            <a:r>
              <a:rPr lang="en-US" dirty="0"/>
              <a:t>Name the structure that is indicated by the arrow</a:t>
            </a:r>
          </a:p>
        </p:txBody>
      </p:sp>
      <p:pic>
        <p:nvPicPr>
          <p:cNvPr id="49154" name="Picture 2" descr="http://images.radiopaedia.org/images/466628/a8cb736feedbd0043bf898c0ada396.jpeg"/>
          <p:cNvPicPr>
            <a:picLocks noChangeAspect="1" noChangeArrowheads="1"/>
          </p:cNvPicPr>
          <p:nvPr/>
        </p:nvPicPr>
        <p:blipFill>
          <a:blip r:embed="rId2" cstate="print"/>
          <a:srcRect l="14925" r="13433"/>
          <a:stretch>
            <a:fillRect/>
          </a:stretch>
        </p:blipFill>
        <p:spPr bwMode="auto">
          <a:xfrm>
            <a:off x="4495800" y="1143000"/>
            <a:ext cx="3886200" cy="54244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6400800"/>
            <a:ext cx="17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Radiopaedia.org</a:t>
            </a:r>
          </a:p>
        </p:txBody>
      </p:sp>
      <p:sp>
        <p:nvSpPr>
          <p:cNvPr id="7" name="Right Arrow 6"/>
          <p:cNvSpPr/>
          <p:nvPr/>
        </p:nvSpPr>
        <p:spPr>
          <a:xfrm rot="15344657">
            <a:off x="5646136" y="3231220"/>
            <a:ext cx="1428779" cy="34008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400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881851" cy="4525963"/>
          </a:xfrm>
        </p:spPr>
        <p:txBody>
          <a:bodyPr/>
          <a:lstStyle/>
          <a:p>
            <a:r>
              <a:rPr lang="en-US" dirty="0"/>
              <a:t>Right Vertebral Artery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images.radiopaedia.org/images/466628/a8cb736feedbd0043bf898c0ada396.jpeg">
            <a:extLst>
              <a:ext uri="{FF2B5EF4-FFF2-40B4-BE49-F238E27FC236}">
                <a16:creationId xmlns:a16="http://schemas.microsoft.com/office/drawing/2014/main" id="{5A3887E2-86ED-4900-800C-68F09A73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4925" r="13433"/>
          <a:stretch>
            <a:fillRect/>
          </a:stretch>
        </p:blipFill>
        <p:spPr bwMode="auto">
          <a:xfrm>
            <a:off x="4495800" y="1143000"/>
            <a:ext cx="3886200" cy="5424489"/>
          </a:xfrm>
          <a:prstGeom prst="rect">
            <a:avLst/>
          </a:prstGeom>
          <a:noFill/>
        </p:spPr>
      </p:pic>
      <p:sp>
        <p:nvSpPr>
          <p:cNvPr id="8" name="Right Arrow 6">
            <a:extLst>
              <a:ext uri="{FF2B5EF4-FFF2-40B4-BE49-F238E27FC236}">
                <a16:creationId xmlns:a16="http://schemas.microsoft.com/office/drawing/2014/main" id="{CD293B3A-839D-4BB3-852C-7A969F20084C}"/>
              </a:ext>
            </a:extLst>
          </p:cNvPr>
          <p:cNvSpPr/>
          <p:nvPr/>
        </p:nvSpPr>
        <p:spPr>
          <a:xfrm rot="15344657">
            <a:off x="5646136" y="3231220"/>
            <a:ext cx="1428779" cy="34008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500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1 kind of brain </a:t>
            </a:r>
            <a:r>
              <a:rPr lang="en-US" dirty="0" err="1"/>
              <a:t>herniation</a:t>
            </a:r>
            <a:r>
              <a:rPr lang="en-US" dirty="0"/>
              <a:t> that may be caused by a large mass in the posterior </a:t>
            </a:r>
            <a:r>
              <a:rPr lang="en-US" dirty="0" err="1"/>
              <a:t>fossa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500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Upward </a:t>
            </a:r>
            <a:r>
              <a:rPr lang="en-US" dirty="0" err="1"/>
              <a:t>Transtentorial</a:t>
            </a:r>
            <a:r>
              <a:rPr lang="en-US" dirty="0"/>
              <a:t>, </a:t>
            </a:r>
            <a:r>
              <a:rPr lang="en-US" dirty="0" err="1"/>
              <a:t>Tonsillar</a:t>
            </a:r>
            <a:r>
              <a:rPr lang="en-US" dirty="0"/>
              <a:t> 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2D94958-A83B-4024-BA8C-53D28AA0F8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>
            <a:off x="2286000" y="2286000"/>
            <a:ext cx="4572000" cy="426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376DEF-5C08-4DC2-B72F-2735ED9FCAA7}"/>
              </a:ext>
            </a:extLst>
          </p:cNvPr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/>
              <a:t>Case courtesy of Dr Matt </a:t>
            </a:r>
            <a:r>
              <a:rPr lang="en-US" sz="1000" dirty="0" err="1"/>
              <a:t>Skalski</a:t>
            </a:r>
            <a:r>
              <a:rPr lang="en-US" sz="1000" dirty="0"/>
              <a:t>, Radiopaedia.org, </a:t>
            </a:r>
            <a:r>
              <a:rPr lang="en-US" sz="1000" dirty="0" err="1"/>
              <a:t>rID</a:t>
            </a:r>
            <a:r>
              <a:rPr lang="en-US" sz="1000" dirty="0"/>
              <a:t>: 45683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Pediatric/Obstetric Imaging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2 radiographic findings associated with child abuse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200 Points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381000" y="54864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</a:t>
            </a:r>
            <a:r>
              <a:rPr lang="en-US" dirty="0" err="1"/>
              <a:t>metaphyseal</a:t>
            </a:r>
            <a:r>
              <a:rPr lang="en-US" dirty="0"/>
              <a:t> lesions (AKA bucket handle or corner fractures), Subdural hematoma of differing ages, Posterior rib fractures, Fractures of different ages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End</a:t>
            </a:r>
          </a:p>
        </p:txBody>
      </p:sp>
      <p:pic>
        <p:nvPicPr>
          <p:cNvPr id="131074" name="Picture 2" descr="https://pbs.twimg.com/media/BmowIpLCcAI0J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705475" cy="448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400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Flank pain in a pregnant patient is best evaluated with what modality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400 points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Ultrasound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best way to evaluate right lower quadrant pain in a child?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600 Points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Ultrasound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800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the most likely diagnosis</a:t>
            </a:r>
          </a:p>
        </p:txBody>
      </p:sp>
      <p:pic>
        <p:nvPicPr>
          <p:cNvPr id="36866" name="Picture 2" descr="http://images.radiopaedia.org/images/2473437/c9edab902a6c3ccfdc596e2e6f5c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5334000" cy="43194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428402" y="6324600"/>
            <a:ext cx="17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Radiopaedia.org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800 Points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Ectopic Pregnancy</a:t>
            </a:r>
          </a:p>
        </p:txBody>
      </p:sp>
      <p:pic>
        <p:nvPicPr>
          <p:cNvPr id="7" name="Picture 2" descr="http://images.radiopaedia.org/images/2473437/c9edab902a6c3ccfdc596e2e6f5cec.jpg">
            <a:extLst>
              <a:ext uri="{FF2B5EF4-FFF2-40B4-BE49-F238E27FC236}">
                <a16:creationId xmlns:a16="http://schemas.microsoft.com/office/drawing/2014/main" id="{044B763B-AF9A-44A9-A213-2EA4AB47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5334000" cy="431946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41D83F-F7F7-4557-AE0B-1E99D41EDF1C}"/>
              </a:ext>
            </a:extLst>
          </p:cNvPr>
          <p:cNvSpPr txBox="1"/>
          <p:nvPr/>
        </p:nvSpPr>
        <p:spPr>
          <a:xfrm>
            <a:off x="7428402" y="6324600"/>
            <a:ext cx="17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Radiopaedia.org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1000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structures can be seen in on a first trimester </a:t>
            </a:r>
            <a:r>
              <a:rPr lang="en-US" dirty="0" err="1"/>
              <a:t>transvaginal</a:t>
            </a:r>
            <a:r>
              <a:rPr lang="en-US" dirty="0"/>
              <a:t> ultrasound at 5.5 weeks?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E9898A-0CE5-4D71-8A0E-AC4D9892F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85" y="2895600"/>
            <a:ext cx="5206830" cy="374288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Answer 1000 Points</a:t>
            </a:r>
          </a:p>
        </p:txBody>
      </p:sp>
      <p:sp>
        <p:nvSpPr>
          <p:cNvPr id="14" name="Right Arrow 13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600200"/>
          </a:xfrm>
        </p:spPr>
        <p:txBody>
          <a:bodyPr>
            <a:normAutofit/>
          </a:bodyPr>
          <a:lstStyle/>
          <a:p>
            <a:r>
              <a:rPr lang="en-US" sz="2800" dirty="0"/>
              <a:t>Gestational sac (5 weeks) </a:t>
            </a:r>
          </a:p>
          <a:p>
            <a:r>
              <a:rPr lang="en-US" sz="2800" dirty="0"/>
              <a:t>Yolk sac (5.5 weeks)</a:t>
            </a:r>
          </a:p>
          <a:p>
            <a:r>
              <a:rPr lang="en-US" sz="2800" i="1" dirty="0"/>
              <a:t>Embryo not seen until 6 weeks</a:t>
            </a:r>
          </a:p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8CA254-36CE-4C1D-B240-D26AAB057F6C}"/>
              </a:ext>
            </a:extLst>
          </p:cNvPr>
          <p:cNvSpPr txBox="1"/>
          <p:nvPr/>
        </p:nvSpPr>
        <p:spPr>
          <a:xfrm>
            <a:off x="4267200" y="6638480"/>
            <a:ext cx="3025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Callen's Ultrasonography in Obstetrics and Gynecology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sz="4800" dirty="0"/>
              <a:t>Patient Management and Safety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609600" y="5410200"/>
            <a:ext cx="13716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100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imaging study would you request to evaluate suspected cerebral hemorrhage (be specific)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8CCE4"/>
      </a:hlink>
      <a:folHlink>
        <a:srgbClr val="4F81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1810</Words>
  <Application>Microsoft Office PowerPoint</Application>
  <PresentationFormat>On-screen Show (4:3)</PresentationFormat>
  <Paragraphs>392</Paragraphs>
  <Slides>126</Slides>
  <Notes>18</Notes>
  <HiddenSlides>2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1" baseType="lpstr">
      <vt:lpstr>Arial Unicode MS</vt:lpstr>
      <vt:lpstr>Arial</vt:lpstr>
      <vt:lpstr>Calibri</vt:lpstr>
      <vt:lpstr>Helvetica</vt:lpstr>
      <vt:lpstr>Office Theme</vt:lpstr>
      <vt:lpstr> Radiology every doctor should know </vt:lpstr>
      <vt:lpstr>The Rules</vt:lpstr>
      <vt:lpstr>PowerPoint Presentation</vt:lpstr>
      <vt:lpstr>PowerPoint Presentation</vt:lpstr>
      <vt:lpstr>PowerPoint Presentation</vt:lpstr>
      <vt:lpstr>Radiology Jeopardy</vt:lpstr>
      <vt:lpstr>Double Jeopardy</vt:lpstr>
      <vt:lpstr>Final Jeopardy</vt:lpstr>
      <vt:lpstr>The End</vt:lpstr>
      <vt:lpstr>Chest</vt:lpstr>
      <vt:lpstr>100 Points</vt:lpstr>
      <vt:lpstr>Answer 100 Points</vt:lpstr>
      <vt:lpstr>200 Points</vt:lpstr>
      <vt:lpstr>Answer 200 Points</vt:lpstr>
      <vt:lpstr>300 Points</vt:lpstr>
      <vt:lpstr>Answer 300 Points</vt:lpstr>
      <vt:lpstr>400 Points</vt:lpstr>
      <vt:lpstr>Answer 400 Points</vt:lpstr>
      <vt:lpstr>500 Points</vt:lpstr>
      <vt:lpstr>Answer 500 Points</vt:lpstr>
      <vt:lpstr>Chest</vt:lpstr>
      <vt:lpstr>200 Points</vt:lpstr>
      <vt:lpstr>Answer 200 Points</vt:lpstr>
      <vt:lpstr>400 Points</vt:lpstr>
      <vt:lpstr>Answer 400 Points</vt:lpstr>
      <vt:lpstr>600 Points</vt:lpstr>
      <vt:lpstr>Answer 600 Points</vt:lpstr>
      <vt:lpstr>800 Points</vt:lpstr>
      <vt:lpstr>Answer 800 Points</vt:lpstr>
      <vt:lpstr>1000 Points</vt:lpstr>
      <vt:lpstr>Answer 1000 Points</vt:lpstr>
      <vt:lpstr>MSK</vt:lpstr>
      <vt:lpstr>100 Points</vt:lpstr>
      <vt:lpstr>Answer 100 points</vt:lpstr>
      <vt:lpstr>200 Points</vt:lpstr>
      <vt:lpstr>Answer 200 points</vt:lpstr>
      <vt:lpstr>300 Points</vt:lpstr>
      <vt:lpstr>Answer 300 points</vt:lpstr>
      <vt:lpstr>400 Points</vt:lpstr>
      <vt:lpstr>Answer 400 points</vt:lpstr>
      <vt:lpstr>500 Points</vt:lpstr>
      <vt:lpstr>Answer 500 points</vt:lpstr>
      <vt:lpstr>MSK</vt:lpstr>
      <vt:lpstr>200 Points</vt:lpstr>
      <vt:lpstr>Answer 200 Points</vt:lpstr>
      <vt:lpstr>400 Points</vt:lpstr>
      <vt:lpstr>Answer 400 Points</vt:lpstr>
      <vt:lpstr>600 Points</vt:lpstr>
      <vt:lpstr>Answer 600 Points</vt:lpstr>
      <vt:lpstr>800 Points</vt:lpstr>
      <vt:lpstr>Answer 800 Points</vt:lpstr>
      <vt:lpstr>1000 Points</vt:lpstr>
      <vt:lpstr>Answer 1000 Points</vt:lpstr>
      <vt:lpstr>GI/GU</vt:lpstr>
      <vt:lpstr>100 Points </vt:lpstr>
      <vt:lpstr>Answer 100 Points</vt:lpstr>
      <vt:lpstr>200 Points</vt:lpstr>
      <vt:lpstr>Answer 200 Points</vt:lpstr>
      <vt:lpstr>300 Points </vt:lpstr>
      <vt:lpstr>Answer 300 POINTS</vt:lpstr>
      <vt:lpstr>400 Points</vt:lpstr>
      <vt:lpstr>Answer 400 Points</vt:lpstr>
      <vt:lpstr>500 POINTS </vt:lpstr>
      <vt:lpstr>Answer 500 Points</vt:lpstr>
      <vt:lpstr>GI/GU</vt:lpstr>
      <vt:lpstr>200 Points</vt:lpstr>
      <vt:lpstr>Answer 200 Points</vt:lpstr>
      <vt:lpstr>400 Points </vt:lpstr>
      <vt:lpstr>Answer 400 Points</vt:lpstr>
      <vt:lpstr>600 Points</vt:lpstr>
      <vt:lpstr>Answer 600 Points</vt:lpstr>
      <vt:lpstr>800 Points</vt:lpstr>
      <vt:lpstr>Answer 800 Points</vt:lpstr>
      <vt:lpstr>1000 Points </vt:lpstr>
      <vt:lpstr>Answer 1000 Points </vt:lpstr>
      <vt:lpstr>Neuro</vt:lpstr>
      <vt:lpstr>100 Points</vt:lpstr>
      <vt:lpstr>Answer 100 Points</vt:lpstr>
      <vt:lpstr>200 Points</vt:lpstr>
      <vt:lpstr>Answer 200 Points</vt:lpstr>
      <vt:lpstr>300 Points</vt:lpstr>
      <vt:lpstr>Answer 300 Points</vt:lpstr>
      <vt:lpstr>400 Points</vt:lpstr>
      <vt:lpstr>Answer 400 points</vt:lpstr>
      <vt:lpstr>500 Points</vt:lpstr>
      <vt:lpstr>Answer 500 Points</vt:lpstr>
      <vt:lpstr>Pediatric/Obstetric Imaging</vt:lpstr>
      <vt:lpstr>200 Points</vt:lpstr>
      <vt:lpstr>Answer 200 Points</vt:lpstr>
      <vt:lpstr>400 Points</vt:lpstr>
      <vt:lpstr>Answer 400 points</vt:lpstr>
      <vt:lpstr>600 Points</vt:lpstr>
      <vt:lpstr>Answer 600 Points</vt:lpstr>
      <vt:lpstr>800 Points</vt:lpstr>
      <vt:lpstr>Answer 800 Points</vt:lpstr>
      <vt:lpstr>1000 Points</vt:lpstr>
      <vt:lpstr>Answer 1000 Points</vt:lpstr>
      <vt:lpstr>Patient Management and Safety</vt:lpstr>
      <vt:lpstr>100 Points</vt:lpstr>
      <vt:lpstr>Answer 100 Points</vt:lpstr>
      <vt:lpstr>200 Points</vt:lpstr>
      <vt:lpstr>Answer 200 Points</vt:lpstr>
      <vt:lpstr>300 Points</vt:lpstr>
      <vt:lpstr>Answer 300 Points</vt:lpstr>
      <vt:lpstr>400 Points</vt:lpstr>
      <vt:lpstr>Answer 400 Points</vt:lpstr>
      <vt:lpstr>500 Points</vt:lpstr>
      <vt:lpstr>Answer 500 Points</vt:lpstr>
      <vt:lpstr>Patient Management and Safety</vt:lpstr>
      <vt:lpstr>200 Points</vt:lpstr>
      <vt:lpstr>Answer 200 Points</vt:lpstr>
      <vt:lpstr>400 Points</vt:lpstr>
      <vt:lpstr>Answer 400 Points</vt:lpstr>
      <vt:lpstr>600 Points</vt:lpstr>
      <vt:lpstr>Answer 600 Points</vt:lpstr>
      <vt:lpstr>800 Points</vt:lpstr>
      <vt:lpstr>Answer 800 Points</vt:lpstr>
      <vt:lpstr>1000 Points</vt:lpstr>
      <vt:lpstr>Answer 1000 Points</vt:lpstr>
      <vt:lpstr>Tie-Breaker Final Jeopardy</vt:lpstr>
      <vt:lpstr>Final Jeopardy</vt:lpstr>
      <vt:lpstr>Answer Final Jeopardy</vt:lpstr>
      <vt:lpstr>Tie-Breaker Final Jeopardy</vt:lpstr>
      <vt:lpstr>Answer Final Jeopardy</vt:lpstr>
      <vt:lpstr>Daily Double</vt:lpstr>
      <vt:lpstr>PowerPoint Presentation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PET-CT Jeopardy</dc:title>
  <dc:creator>Petra Lewis</dc:creator>
  <cp:lastModifiedBy>Jiang, Liwei,M.D. Radiology</cp:lastModifiedBy>
  <cp:revision>193</cp:revision>
  <dcterms:created xsi:type="dcterms:W3CDTF">2010-03-01T23:35:01Z</dcterms:created>
  <dcterms:modified xsi:type="dcterms:W3CDTF">2018-05-23T11:04:59Z</dcterms:modified>
</cp:coreProperties>
</file>