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7" r:id="rId2"/>
    <p:sldId id="258" r:id="rId3"/>
    <p:sldId id="312" r:id="rId4"/>
    <p:sldId id="313" r:id="rId5"/>
    <p:sldId id="315" r:id="rId6"/>
    <p:sldId id="256" r:id="rId7"/>
    <p:sldId id="430" r:id="rId8"/>
    <p:sldId id="262" r:id="rId9"/>
    <p:sldId id="277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431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278" r:id="rId32"/>
    <p:sldId id="339" r:id="rId33"/>
    <p:sldId id="340" r:id="rId34"/>
    <p:sldId id="341" r:id="rId35"/>
    <p:sldId id="342" r:id="rId36"/>
    <p:sldId id="343" r:id="rId37"/>
    <p:sldId id="344" r:id="rId38"/>
    <p:sldId id="345" r:id="rId39"/>
    <p:sldId id="346" r:id="rId40"/>
    <p:sldId id="347" r:id="rId41"/>
    <p:sldId id="348" r:id="rId42"/>
    <p:sldId id="432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28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433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300" r:id="rId76"/>
    <p:sldId id="380" r:id="rId77"/>
    <p:sldId id="381" r:id="rId78"/>
    <p:sldId id="382" r:id="rId79"/>
    <p:sldId id="383" r:id="rId80"/>
    <p:sldId id="384" r:id="rId81"/>
    <p:sldId id="385" r:id="rId82"/>
    <p:sldId id="386" r:id="rId83"/>
    <p:sldId id="387" r:id="rId84"/>
    <p:sldId id="388" r:id="rId85"/>
    <p:sldId id="389" r:id="rId86"/>
    <p:sldId id="434" r:id="rId87"/>
    <p:sldId id="390" r:id="rId88"/>
    <p:sldId id="391" r:id="rId89"/>
    <p:sldId id="392" r:id="rId90"/>
    <p:sldId id="393" r:id="rId91"/>
    <p:sldId id="394" r:id="rId92"/>
    <p:sldId id="395" r:id="rId93"/>
    <p:sldId id="396" r:id="rId94"/>
    <p:sldId id="397" r:id="rId95"/>
    <p:sldId id="398" r:id="rId96"/>
    <p:sldId id="399" r:id="rId97"/>
    <p:sldId id="311" r:id="rId98"/>
    <p:sldId id="420" r:id="rId99"/>
    <p:sldId id="421" r:id="rId100"/>
    <p:sldId id="422" r:id="rId101"/>
    <p:sldId id="423" r:id="rId102"/>
    <p:sldId id="261" r:id="rId103"/>
    <p:sldId id="264" r:id="rId104"/>
    <p:sldId id="435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8" autoAdjust="0"/>
    <p:restoredTop sz="95728" autoAdjust="0"/>
  </p:normalViewPr>
  <p:slideViewPr>
    <p:cSldViewPr>
      <p:cViewPr varScale="1">
        <p:scale>
          <a:sx n="103" d="100"/>
          <a:sy n="103" d="100"/>
        </p:scale>
        <p:origin x="22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8.xml"/><Relationship Id="rId13" Type="http://schemas.openxmlformats.org/officeDocument/2006/relationships/slide" Target="../slides/slide60.xml"/><Relationship Id="rId18" Type="http://schemas.openxmlformats.org/officeDocument/2006/relationships/slide" Target="../slides/slide82.xml"/><Relationship Id="rId3" Type="http://schemas.openxmlformats.org/officeDocument/2006/relationships/slide" Target="../slides/slide16.xml"/><Relationship Id="rId7" Type="http://schemas.openxmlformats.org/officeDocument/2006/relationships/slide" Target="../slides/slide36.xml"/><Relationship Id="rId12" Type="http://schemas.openxmlformats.org/officeDocument/2006/relationships/slide" Target="../slides/slide58.xml"/><Relationship Id="rId17" Type="http://schemas.openxmlformats.org/officeDocument/2006/relationships/slide" Target="../slides/slide80.xml"/><Relationship Id="rId2" Type="http://schemas.openxmlformats.org/officeDocument/2006/relationships/slide" Target="../slides/slide14.xml"/><Relationship Id="rId16" Type="http://schemas.openxmlformats.org/officeDocument/2006/relationships/slide" Target="../slides/slide78.xml"/><Relationship Id="rId20" Type="http://schemas.openxmlformats.org/officeDocument/2006/relationships/slide" Target="../slides/slide10.xml"/><Relationship Id="rId1" Type="http://schemas.openxmlformats.org/officeDocument/2006/relationships/slide" Target="../slides/slide12.xml"/><Relationship Id="rId6" Type="http://schemas.openxmlformats.org/officeDocument/2006/relationships/slide" Target="../slides/slide34.xml"/><Relationship Id="rId11" Type="http://schemas.openxmlformats.org/officeDocument/2006/relationships/slide" Target="../slides/slide56.xml"/><Relationship Id="rId5" Type="http://schemas.openxmlformats.org/officeDocument/2006/relationships/slide" Target="../slides/slide32.xml"/><Relationship Id="rId15" Type="http://schemas.openxmlformats.org/officeDocument/2006/relationships/slide" Target="../slides/slide76.xml"/><Relationship Id="rId10" Type="http://schemas.openxmlformats.org/officeDocument/2006/relationships/slide" Target="../slides/slide54.xml"/><Relationship Id="rId19" Type="http://schemas.openxmlformats.org/officeDocument/2006/relationships/slide" Target="../slides/slide84.xml"/><Relationship Id="rId4" Type="http://schemas.openxmlformats.org/officeDocument/2006/relationships/slide" Target="../slides/slide102.xml"/><Relationship Id="rId9" Type="http://schemas.openxmlformats.org/officeDocument/2006/relationships/slide" Target="../slides/slide40.xml"/><Relationship Id="rId14" Type="http://schemas.openxmlformats.org/officeDocument/2006/relationships/slide" Target="../slides/slide6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9.xml"/><Relationship Id="rId13" Type="http://schemas.openxmlformats.org/officeDocument/2006/relationships/slide" Target="../slides/slide71.xml"/><Relationship Id="rId18" Type="http://schemas.openxmlformats.org/officeDocument/2006/relationships/slide" Target="../slides/slide95.xml"/><Relationship Id="rId3" Type="http://schemas.openxmlformats.org/officeDocument/2006/relationships/slide" Target="../slides/slide27.xml"/><Relationship Id="rId7" Type="http://schemas.openxmlformats.org/officeDocument/2006/relationships/slide" Target="../slides/slide47.xml"/><Relationship Id="rId12" Type="http://schemas.openxmlformats.org/officeDocument/2006/relationships/slide" Target="../slides/slide69.xml"/><Relationship Id="rId17" Type="http://schemas.openxmlformats.org/officeDocument/2006/relationships/slide" Target="../slides/slide91.xml"/><Relationship Id="rId2" Type="http://schemas.openxmlformats.org/officeDocument/2006/relationships/slide" Target="../slides/slide25.xml"/><Relationship Id="rId16" Type="http://schemas.openxmlformats.org/officeDocument/2006/relationships/slide" Target="../slides/slide89.xml"/><Relationship Id="rId1" Type="http://schemas.openxmlformats.org/officeDocument/2006/relationships/slide" Target="../slides/slide23.xml"/><Relationship Id="rId6" Type="http://schemas.openxmlformats.org/officeDocument/2006/relationships/slide" Target="../slides/slide45.xml"/><Relationship Id="rId11" Type="http://schemas.openxmlformats.org/officeDocument/2006/relationships/slide" Target="../slides/slide67.xml"/><Relationship Id="rId5" Type="http://schemas.openxmlformats.org/officeDocument/2006/relationships/slide" Target="../slides/slide43.xml"/><Relationship Id="rId15" Type="http://schemas.openxmlformats.org/officeDocument/2006/relationships/slide" Target="../slides/slide87.xml"/><Relationship Id="rId10" Type="http://schemas.openxmlformats.org/officeDocument/2006/relationships/slide" Target="../slides/slide65.xml"/><Relationship Id="rId19" Type="http://schemas.openxmlformats.org/officeDocument/2006/relationships/slide" Target="../slides/slide21.xml"/><Relationship Id="rId4" Type="http://schemas.openxmlformats.org/officeDocument/2006/relationships/slide" Target="../slides/slide29.xml"/><Relationship Id="rId9" Type="http://schemas.openxmlformats.org/officeDocument/2006/relationships/slide" Target="../slides/slide51.xml"/><Relationship Id="rId14" Type="http://schemas.openxmlformats.org/officeDocument/2006/relationships/slide" Target="../slides/slide7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5BCD94-D914-4993-ABC8-417809F050C9}" type="doc">
      <dgm:prSet loTypeId="urn:microsoft.com/office/officeart/2005/8/layout/lProcess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FEF119-B104-477F-9EDA-93738C5AB458}">
      <dgm:prSet phldrT="[Text]" custT="1"/>
      <dgm:spPr/>
      <dgm:t>
        <a:bodyPr/>
        <a:lstStyle/>
        <a:p>
          <a:r>
            <a:rPr lang="en-US" sz="2400" dirty="0">
              <a:solidFill>
                <a:schemeClr val="accent1">
                  <a:lumMod val="75000"/>
                </a:schemeClr>
              </a:solidFill>
            </a:rPr>
            <a:t>Chest</a:t>
          </a:r>
        </a:p>
      </dgm:t>
    </dgm:pt>
    <dgm:pt modelId="{99D27B52-D63C-4647-966D-44D758B593C4}" type="parTrans" cxnId="{F86D18C1-05E2-465F-A70E-9FB05A31BCC2}">
      <dgm:prSet/>
      <dgm:spPr/>
      <dgm:t>
        <a:bodyPr/>
        <a:lstStyle/>
        <a:p>
          <a:endParaRPr lang="en-US" sz="1800"/>
        </a:p>
      </dgm:t>
    </dgm:pt>
    <dgm:pt modelId="{41B04FC9-7E55-4046-921F-C4F173F43E18}" type="sibTrans" cxnId="{F86D18C1-05E2-465F-A70E-9FB05A31BCC2}">
      <dgm:prSet/>
      <dgm:spPr/>
      <dgm:t>
        <a:bodyPr/>
        <a:lstStyle/>
        <a:p>
          <a:endParaRPr lang="en-US" sz="1800"/>
        </a:p>
      </dgm:t>
    </dgm:pt>
    <dgm:pt modelId="{BFE2DA22-5E56-445E-80FD-958DBFF4493F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" action="ppaction://hlinksldjump"/>
            </a:rPr>
            <a:t>200</a:t>
          </a:r>
          <a:endParaRPr lang="en-US" sz="2400" dirty="0"/>
        </a:p>
      </dgm:t>
    </dgm:pt>
    <dgm:pt modelId="{A71309FC-DADA-464B-9C4B-B95DE8F91357}" type="parTrans" cxnId="{37F1AACB-73CF-4B83-897F-84BDFCD93E30}">
      <dgm:prSet/>
      <dgm:spPr/>
      <dgm:t>
        <a:bodyPr/>
        <a:lstStyle/>
        <a:p>
          <a:endParaRPr lang="en-US" sz="1800"/>
        </a:p>
      </dgm:t>
    </dgm:pt>
    <dgm:pt modelId="{B952FF32-3188-44AA-B187-2BA0712ABE23}" type="sibTrans" cxnId="{37F1AACB-73CF-4B83-897F-84BDFCD93E30}">
      <dgm:prSet/>
      <dgm:spPr/>
      <dgm:t>
        <a:bodyPr/>
        <a:lstStyle/>
        <a:p>
          <a:endParaRPr lang="en-US" sz="1800"/>
        </a:p>
      </dgm:t>
    </dgm:pt>
    <dgm:pt modelId="{F2153DD8-C539-414F-BACE-D7B54F88565A}">
      <dgm:prSet phldrT="[Text]" custT="1"/>
      <dgm:spPr/>
      <dgm:t>
        <a:bodyPr/>
        <a:lstStyle/>
        <a:p>
          <a:r>
            <a:rPr lang="en-US" sz="2400" dirty="0">
              <a:solidFill>
                <a:schemeClr val="accent1">
                  <a:lumMod val="75000"/>
                </a:schemeClr>
              </a:solidFill>
            </a:rPr>
            <a:t>Abdomen &amp; pelvis</a:t>
          </a:r>
        </a:p>
      </dgm:t>
    </dgm:pt>
    <dgm:pt modelId="{E558A688-10C6-4C00-AFFE-7940FB72AEAF}" type="parTrans" cxnId="{113FFCFD-DE00-4FDF-9835-5D412A29D874}">
      <dgm:prSet/>
      <dgm:spPr/>
      <dgm:t>
        <a:bodyPr/>
        <a:lstStyle/>
        <a:p>
          <a:endParaRPr lang="en-US" sz="1800"/>
        </a:p>
      </dgm:t>
    </dgm:pt>
    <dgm:pt modelId="{8FC6D6D2-BD8F-46CE-B38D-E7D543297E73}" type="sibTrans" cxnId="{113FFCFD-DE00-4FDF-9835-5D412A29D874}">
      <dgm:prSet/>
      <dgm:spPr/>
      <dgm:t>
        <a:bodyPr/>
        <a:lstStyle/>
        <a:p>
          <a:endParaRPr lang="en-US" sz="1800"/>
        </a:p>
      </dgm:t>
    </dgm:pt>
    <dgm:pt modelId="{F75F7F73-D8C1-49A9-858D-989F26C74798}">
      <dgm:prSet phldrT="[Text]" custT="1"/>
      <dgm:spPr/>
      <dgm:t>
        <a:bodyPr/>
        <a:lstStyle/>
        <a:p>
          <a:r>
            <a:rPr lang="en-US" sz="2400" dirty="0">
              <a:solidFill>
                <a:schemeClr val="accent1">
                  <a:lumMod val="75000"/>
                </a:schemeClr>
              </a:solidFill>
            </a:rPr>
            <a:t>MSK</a:t>
          </a:r>
        </a:p>
      </dgm:t>
    </dgm:pt>
    <dgm:pt modelId="{8BD92FC0-E92D-4DF8-A47E-96E5AE55670A}" type="parTrans" cxnId="{5E5C953E-F91A-4E8D-80BF-84C1D788BE49}">
      <dgm:prSet/>
      <dgm:spPr/>
      <dgm:t>
        <a:bodyPr/>
        <a:lstStyle/>
        <a:p>
          <a:endParaRPr lang="en-US" sz="1800"/>
        </a:p>
      </dgm:t>
    </dgm:pt>
    <dgm:pt modelId="{F7CDDEB9-9C4D-4942-8BEB-477E9DB7E57C}" type="sibTrans" cxnId="{5E5C953E-F91A-4E8D-80BF-84C1D788BE49}">
      <dgm:prSet/>
      <dgm:spPr/>
      <dgm:t>
        <a:bodyPr/>
        <a:lstStyle/>
        <a:p>
          <a:endParaRPr lang="en-US" sz="1800"/>
        </a:p>
      </dgm:t>
    </dgm:pt>
    <dgm:pt modelId="{33BC0DBB-03CE-4C14-BD56-0A3187FC6C3C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2" action="ppaction://hlinksldjump"/>
            </a:rPr>
            <a:t>300</a:t>
          </a:r>
          <a:endParaRPr lang="en-US" sz="2400" dirty="0"/>
        </a:p>
      </dgm:t>
    </dgm:pt>
    <dgm:pt modelId="{33D1E58B-97E2-4F16-80F2-A68987F2B0D1}" type="parTrans" cxnId="{BAEB97D2-F08E-4464-912F-2164494B3B18}">
      <dgm:prSet/>
      <dgm:spPr/>
      <dgm:t>
        <a:bodyPr/>
        <a:lstStyle/>
        <a:p>
          <a:endParaRPr lang="en-US" sz="1800"/>
        </a:p>
      </dgm:t>
    </dgm:pt>
    <dgm:pt modelId="{DBBBFD9A-DAD7-40CB-A296-B8C32413FB0A}" type="sibTrans" cxnId="{BAEB97D2-F08E-4464-912F-2164494B3B18}">
      <dgm:prSet/>
      <dgm:spPr/>
      <dgm:t>
        <a:bodyPr/>
        <a:lstStyle/>
        <a:p>
          <a:endParaRPr lang="en-US" sz="1800"/>
        </a:p>
      </dgm:t>
    </dgm:pt>
    <dgm:pt modelId="{F159B09F-1D1F-4F2D-BA45-BF21F27B7CAA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3" action="ppaction://hlinksldjump"/>
            </a:rPr>
            <a:t>400</a:t>
          </a:r>
          <a:endParaRPr lang="en-US" sz="2400" dirty="0"/>
        </a:p>
      </dgm:t>
    </dgm:pt>
    <dgm:pt modelId="{FA22B869-162C-41E1-965E-C06A5C9AC3AF}" type="parTrans" cxnId="{5D5F89B5-E217-4989-A283-A304F7BED0CC}">
      <dgm:prSet/>
      <dgm:spPr/>
      <dgm:t>
        <a:bodyPr/>
        <a:lstStyle/>
        <a:p>
          <a:endParaRPr lang="en-US" sz="1800"/>
        </a:p>
      </dgm:t>
    </dgm:pt>
    <dgm:pt modelId="{F2147065-1708-452C-9038-60D5FC6688E6}" type="sibTrans" cxnId="{5D5F89B5-E217-4989-A283-A304F7BED0CC}">
      <dgm:prSet/>
      <dgm:spPr/>
      <dgm:t>
        <a:bodyPr/>
        <a:lstStyle/>
        <a:p>
          <a:endParaRPr lang="en-US" sz="1800"/>
        </a:p>
      </dgm:t>
    </dgm:pt>
    <dgm:pt modelId="{7AB8200B-ED29-45D5-91BD-DF911379C6F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4" action="ppaction://hlinksldjump"/>
            </a:rPr>
            <a:t>500</a:t>
          </a:r>
          <a:endParaRPr lang="en-US" sz="2400" dirty="0"/>
        </a:p>
      </dgm:t>
    </dgm:pt>
    <dgm:pt modelId="{7A223156-D2D6-4F0B-A95F-B97D9DCE8A20}" type="parTrans" cxnId="{10E794B1-6F55-44C1-BEAA-1842FC3208D4}">
      <dgm:prSet/>
      <dgm:spPr/>
      <dgm:t>
        <a:bodyPr/>
        <a:lstStyle/>
        <a:p>
          <a:endParaRPr lang="en-US" sz="1800"/>
        </a:p>
      </dgm:t>
    </dgm:pt>
    <dgm:pt modelId="{01CEA6BB-67D8-4275-AA72-E14C25CD5A08}" type="sibTrans" cxnId="{10E794B1-6F55-44C1-BEAA-1842FC3208D4}">
      <dgm:prSet/>
      <dgm:spPr/>
      <dgm:t>
        <a:bodyPr/>
        <a:lstStyle/>
        <a:p>
          <a:endParaRPr lang="en-US" sz="1800"/>
        </a:p>
      </dgm:t>
    </dgm:pt>
    <dgm:pt modelId="{FE884144-6C2C-4CBE-8C24-9E82430B2DDF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5" action="ppaction://hlinksldjump"/>
            </a:rPr>
            <a:t>100</a:t>
          </a:r>
          <a:endParaRPr lang="en-US" sz="2400" dirty="0"/>
        </a:p>
      </dgm:t>
    </dgm:pt>
    <dgm:pt modelId="{7208F1C3-9FAD-4D3B-85CA-2880B521CCE8}" type="parTrans" cxnId="{0A70C720-96EB-4405-A1CE-54864B45A904}">
      <dgm:prSet/>
      <dgm:spPr/>
      <dgm:t>
        <a:bodyPr/>
        <a:lstStyle/>
        <a:p>
          <a:endParaRPr lang="en-US" sz="1800"/>
        </a:p>
      </dgm:t>
    </dgm:pt>
    <dgm:pt modelId="{8A60AFD8-AF6E-43D9-BD9C-1D57FDB7F7EE}" type="sibTrans" cxnId="{0A70C720-96EB-4405-A1CE-54864B45A904}">
      <dgm:prSet/>
      <dgm:spPr/>
      <dgm:t>
        <a:bodyPr/>
        <a:lstStyle/>
        <a:p>
          <a:endParaRPr lang="en-US" sz="1800"/>
        </a:p>
      </dgm:t>
    </dgm:pt>
    <dgm:pt modelId="{2586A74D-FA3C-448E-9BD0-A8E4DD06F7D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6" action="ppaction://hlinksldjump"/>
            </a:rPr>
            <a:t>200</a:t>
          </a:r>
          <a:endParaRPr lang="en-US" sz="2400" dirty="0"/>
        </a:p>
      </dgm:t>
    </dgm:pt>
    <dgm:pt modelId="{CA31AA79-AB07-4515-808E-08999F6C0F6F}" type="parTrans" cxnId="{8335FA8A-B996-4884-864A-4A8F7558718D}">
      <dgm:prSet/>
      <dgm:spPr/>
      <dgm:t>
        <a:bodyPr/>
        <a:lstStyle/>
        <a:p>
          <a:endParaRPr lang="en-US" sz="1800"/>
        </a:p>
      </dgm:t>
    </dgm:pt>
    <dgm:pt modelId="{ABBA4E4F-802A-47EB-AE4D-931EFE83E23E}" type="sibTrans" cxnId="{8335FA8A-B996-4884-864A-4A8F7558718D}">
      <dgm:prSet/>
      <dgm:spPr/>
      <dgm:t>
        <a:bodyPr/>
        <a:lstStyle/>
        <a:p>
          <a:endParaRPr lang="en-US" sz="1800"/>
        </a:p>
      </dgm:t>
    </dgm:pt>
    <dgm:pt modelId="{E271B3B9-8D39-418A-85EA-E192CCB78D87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7" action="ppaction://hlinksldjump"/>
            </a:rPr>
            <a:t>300</a:t>
          </a:r>
          <a:endParaRPr lang="en-US" sz="2400" dirty="0"/>
        </a:p>
      </dgm:t>
    </dgm:pt>
    <dgm:pt modelId="{9C0D8A73-60A8-46AD-854D-21A7CD4D9542}" type="parTrans" cxnId="{E26B0EB7-012E-4E30-B925-D1AC816CEE28}">
      <dgm:prSet/>
      <dgm:spPr/>
      <dgm:t>
        <a:bodyPr/>
        <a:lstStyle/>
        <a:p>
          <a:endParaRPr lang="en-US" sz="1800"/>
        </a:p>
      </dgm:t>
    </dgm:pt>
    <dgm:pt modelId="{D061CCAD-8B79-46D2-B4B2-8BC9141B26DD}" type="sibTrans" cxnId="{E26B0EB7-012E-4E30-B925-D1AC816CEE28}">
      <dgm:prSet/>
      <dgm:spPr/>
      <dgm:t>
        <a:bodyPr/>
        <a:lstStyle/>
        <a:p>
          <a:endParaRPr lang="en-US" sz="1800"/>
        </a:p>
      </dgm:t>
    </dgm:pt>
    <dgm:pt modelId="{CBF7B1FC-36DF-4930-8CAE-72C790386F42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8" action="ppaction://hlinksldjump"/>
            </a:rPr>
            <a:t>400</a:t>
          </a:r>
          <a:endParaRPr lang="en-US" sz="2400" dirty="0"/>
        </a:p>
      </dgm:t>
    </dgm:pt>
    <dgm:pt modelId="{61060A37-77B4-4B6F-A182-B5A2D98457D2}" type="parTrans" cxnId="{7ACEC365-B08F-432A-9933-AA4DEBAEFCE9}">
      <dgm:prSet/>
      <dgm:spPr/>
      <dgm:t>
        <a:bodyPr/>
        <a:lstStyle/>
        <a:p>
          <a:endParaRPr lang="en-US" sz="1800"/>
        </a:p>
      </dgm:t>
    </dgm:pt>
    <dgm:pt modelId="{6F5F32C3-3AF1-44FD-B53E-E1EBB0A7B97A}" type="sibTrans" cxnId="{7ACEC365-B08F-432A-9933-AA4DEBAEFCE9}">
      <dgm:prSet/>
      <dgm:spPr/>
      <dgm:t>
        <a:bodyPr/>
        <a:lstStyle/>
        <a:p>
          <a:endParaRPr lang="en-US" sz="1800"/>
        </a:p>
      </dgm:t>
    </dgm:pt>
    <dgm:pt modelId="{ABF7ECDE-F456-42E8-B952-729FEDB490B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9" action="ppaction://hlinksldjump"/>
            </a:rPr>
            <a:t>500</a:t>
          </a:r>
          <a:endParaRPr lang="en-US" sz="2400" dirty="0"/>
        </a:p>
      </dgm:t>
    </dgm:pt>
    <dgm:pt modelId="{4350A677-D6A9-42EF-A81A-E3BAC94D2EF3}" type="parTrans" cxnId="{AEC408D6-CB4A-4D46-888E-B3A04C9981E4}">
      <dgm:prSet/>
      <dgm:spPr/>
      <dgm:t>
        <a:bodyPr/>
        <a:lstStyle/>
        <a:p>
          <a:endParaRPr lang="en-US" sz="1800"/>
        </a:p>
      </dgm:t>
    </dgm:pt>
    <dgm:pt modelId="{46DD7B98-C9A1-4E55-9211-639F782F20C7}" type="sibTrans" cxnId="{AEC408D6-CB4A-4D46-888E-B3A04C9981E4}">
      <dgm:prSet/>
      <dgm:spPr/>
      <dgm:t>
        <a:bodyPr/>
        <a:lstStyle/>
        <a:p>
          <a:endParaRPr lang="en-US" sz="1800"/>
        </a:p>
      </dgm:t>
    </dgm:pt>
    <dgm:pt modelId="{4C85C5CB-0D96-4A48-9F0A-A03EA5BC3FC2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0" action="ppaction://hlinksldjump"/>
            </a:rPr>
            <a:t>100</a:t>
          </a:r>
          <a:endParaRPr lang="en-US" sz="2400" dirty="0"/>
        </a:p>
      </dgm:t>
    </dgm:pt>
    <dgm:pt modelId="{677A0FEF-1AD4-4844-9631-A8D6A7D65B3C}" type="parTrans" cxnId="{65BE9A32-A16B-4F7F-80FF-08B174DC54E4}">
      <dgm:prSet/>
      <dgm:spPr/>
      <dgm:t>
        <a:bodyPr/>
        <a:lstStyle/>
        <a:p>
          <a:endParaRPr lang="en-US" sz="1800"/>
        </a:p>
      </dgm:t>
    </dgm:pt>
    <dgm:pt modelId="{4A591464-936A-4BCB-B8A7-0CFC546C10B8}" type="sibTrans" cxnId="{65BE9A32-A16B-4F7F-80FF-08B174DC54E4}">
      <dgm:prSet/>
      <dgm:spPr/>
      <dgm:t>
        <a:bodyPr/>
        <a:lstStyle/>
        <a:p>
          <a:endParaRPr lang="en-US" sz="1800"/>
        </a:p>
      </dgm:t>
    </dgm:pt>
    <dgm:pt modelId="{ADA5AC14-B022-4483-A3FD-59E4B8BCCB71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1" action="ppaction://hlinksldjump"/>
            </a:rPr>
            <a:t>200</a:t>
          </a:r>
          <a:endParaRPr lang="en-US" sz="2400" dirty="0"/>
        </a:p>
      </dgm:t>
    </dgm:pt>
    <dgm:pt modelId="{B67EF972-20D1-48E1-BFC2-DBF23629B34D}" type="parTrans" cxnId="{64F3DC28-601F-4DAB-9B15-C3A18FB5B63D}">
      <dgm:prSet/>
      <dgm:spPr/>
      <dgm:t>
        <a:bodyPr/>
        <a:lstStyle/>
        <a:p>
          <a:endParaRPr lang="en-US" sz="1800"/>
        </a:p>
      </dgm:t>
    </dgm:pt>
    <dgm:pt modelId="{641EE4C4-6739-4126-BAAB-717F376901FF}" type="sibTrans" cxnId="{64F3DC28-601F-4DAB-9B15-C3A18FB5B63D}">
      <dgm:prSet/>
      <dgm:spPr/>
      <dgm:t>
        <a:bodyPr/>
        <a:lstStyle/>
        <a:p>
          <a:endParaRPr lang="en-US" sz="1800"/>
        </a:p>
      </dgm:t>
    </dgm:pt>
    <dgm:pt modelId="{60C5C6D7-7566-4A78-AD6E-539CF8D87C0B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2" action="ppaction://hlinksldjump"/>
            </a:rPr>
            <a:t>300</a:t>
          </a:r>
          <a:endParaRPr lang="en-US" sz="2400" dirty="0"/>
        </a:p>
      </dgm:t>
    </dgm:pt>
    <dgm:pt modelId="{C3C8E5E3-678A-4B19-93C6-1B66AC08279F}" type="parTrans" cxnId="{AF723476-F6BD-4429-9D0F-55BB34BFDEDA}">
      <dgm:prSet/>
      <dgm:spPr/>
      <dgm:t>
        <a:bodyPr/>
        <a:lstStyle/>
        <a:p>
          <a:endParaRPr lang="en-US" sz="1800"/>
        </a:p>
      </dgm:t>
    </dgm:pt>
    <dgm:pt modelId="{50873F8D-84D2-4538-B4B3-C13F3E38254A}" type="sibTrans" cxnId="{AF723476-F6BD-4429-9D0F-55BB34BFDEDA}">
      <dgm:prSet/>
      <dgm:spPr/>
      <dgm:t>
        <a:bodyPr/>
        <a:lstStyle/>
        <a:p>
          <a:endParaRPr lang="en-US" sz="1800"/>
        </a:p>
      </dgm:t>
    </dgm:pt>
    <dgm:pt modelId="{11CA80FE-C899-4E33-B46E-AEC0910590F3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3" action="ppaction://hlinksldjump"/>
            </a:rPr>
            <a:t>400</a:t>
          </a:r>
          <a:endParaRPr lang="en-US" sz="2400" dirty="0"/>
        </a:p>
      </dgm:t>
    </dgm:pt>
    <dgm:pt modelId="{C2C31517-239C-4F20-8F62-B42FCC8A0661}" type="parTrans" cxnId="{52C2C9A9-0889-4E22-A2C0-751315C43B1D}">
      <dgm:prSet/>
      <dgm:spPr/>
      <dgm:t>
        <a:bodyPr/>
        <a:lstStyle/>
        <a:p>
          <a:endParaRPr lang="en-US" sz="1800"/>
        </a:p>
      </dgm:t>
    </dgm:pt>
    <dgm:pt modelId="{CA123C6A-C68C-4677-B666-4082489A01A2}" type="sibTrans" cxnId="{52C2C9A9-0889-4E22-A2C0-751315C43B1D}">
      <dgm:prSet/>
      <dgm:spPr/>
      <dgm:t>
        <a:bodyPr/>
        <a:lstStyle/>
        <a:p>
          <a:endParaRPr lang="en-US" sz="1800"/>
        </a:p>
      </dgm:t>
    </dgm:pt>
    <dgm:pt modelId="{BEA88A3F-AA75-43FC-9D57-4E93545A767B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4" action="ppaction://hlinksldjump"/>
            </a:rPr>
            <a:t>500</a:t>
          </a:r>
          <a:endParaRPr lang="en-US" sz="2400" dirty="0"/>
        </a:p>
      </dgm:t>
    </dgm:pt>
    <dgm:pt modelId="{9F955368-FBB7-407D-A140-303655562728}" type="parTrans" cxnId="{47E73078-97B7-4A60-A06A-C8A09F17B092}">
      <dgm:prSet/>
      <dgm:spPr/>
      <dgm:t>
        <a:bodyPr/>
        <a:lstStyle/>
        <a:p>
          <a:endParaRPr lang="en-US" sz="1800"/>
        </a:p>
      </dgm:t>
    </dgm:pt>
    <dgm:pt modelId="{CADCC39B-E71E-4276-9BDC-30F000092E1A}" type="sibTrans" cxnId="{47E73078-97B7-4A60-A06A-C8A09F17B092}">
      <dgm:prSet/>
      <dgm:spPr/>
      <dgm:t>
        <a:bodyPr/>
        <a:lstStyle/>
        <a:p>
          <a:endParaRPr lang="en-US" sz="1800"/>
        </a:p>
      </dgm:t>
    </dgm:pt>
    <dgm:pt modelId="{157EB62D-8EF8-4907-88E5-E606E443836A}">
      <dgm:prSet phldrT="[Text]" custT="1"/>
      <dgm:spPr/>
      <dgm:t>
        <a:bodyPr/>
        <a:lstStyle/>
        <a:p>
          <a:r>
            <a:rPr lang="en-US" sz="2400" dirty="0" err="1">
              <a:solidFill>
                <a:schemeClr val="accent1">
                  <a:lumMod val="75000"/>
                </a:schemeClr>
              </a:solidFill>
            </a:rPr>
            <a:t>Neuro</a:t>
          </a:r>
          <a:endParaRPr lang="en-US" sz="2400" dirty="0">
            <a:solidFill>
              <a:schemeClr val="accent1">
                <a:lumMod val="75000"/>
              </a:schemeClr>
            </a:solidFill>
          </a:endParaRPr>
        </a:p>
      </dgm:t>
    </dgm:pt>
    <dgm:pt modelId="{65BFE39C-19FD-44A5-89EE-0E121D99F2EA}" type="parTrans" cxnId="{458F225B-1D7F-426F-AB2F-CB2CBACB3F6A}">
      <dgm:prSet/>
      <dgm:spPr/>
      <dgm:t>
        <a:bodyPr/>
        <a:lstStyle/>
        <a:p>
          <a:endParaRPr lang="en-US" sz="1800"/>
        </a:p>
      </dgm:t>
    </dgm:pt>
    <dgm:pt modelId="{D4AA65A4-81C6-42DD-A49B-F59AC3C14054}" type="sibTrans" cxnId="{458F225B-1D7F-426F-AB2F-CB2CBACB3F6A}">
      <dgm:prSet/>
      <dgm:spPr/>
      <dgm:t>
        <a:bodyPr/>
        <a:lstStyle/>
        <a:p>
          <a:endParaRPr lang="en-US" sz="1800"/>
        </a:p>
      </dgm:t>
    </dgm:pt>
    <dgm:pt modelId="{167B8D1C-C355-4FF0-8ABF-4740DE65B8CD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5" action="ppaction://hlinksldjump"/>
            </a:rPr>
            <a:t>100</a:t>
          </a:r>
          <a:endParaRPr lang="en-US" sz="2400" dirty="0"/>
        </a:p>
      </dgm:t>
    </dgm:pt>
    <dgm:pt modelId="{1B88FDF8-A382-482D-8BE8-18CA35E947FB}" type="parTrans" cxnId="{4387325B-2447-4CA9-B343-97517E42A387}">
      <dgm:prSet/>
      <dgm:spPr/>
      <dgm:t>
        <a:bodyPr/>
        <a:lstStyle/>
        <a:p>
          <a:endParaRPr lang="en-US" sz="1800"/>
        </a:p>
      </dgm:t>
    </dgm:pt>
    <dgm:pt modelId="{66EFA483-F6AD-4918-BF7F-5E271F0E79DE}" type="sibTrans" cxnId="{4387325B-2447-4CA9-B343-97517E42A387}">
      <dgm:prSet/>
      <dgm:spPr/>
      <dgm:t>
        <a:bodyPr/>
        <a:lstStyle/>
        <a:p>
          <a:endParaRPr lang="en-US" sz="1800"/>
        </a:p>
      </dgm:t>
    </dgm:pt>
    <dgm:pt modelId="{59D876C3-C71C-4BB9-AE54-89F09A9C4AF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6" action="ppaction://hlinksldjump"/>
            </a:rPr>
            <a:t>200</a:t>
          </a:r>
          <a:endParaRPr lang="en-US" sz="2400" dirty="0"/>
        </a:p>
      </dgm:t>
    </dgm:pt>
    <dgm:pt modelId="{FB1F99D3-7603-418D-9660-62700F057C34}" type="parTrans" cxnId="{9115ACC8-3EF8-4E34-A631-5EE3C7D5E74B}">
      <dgm:prSet/>
      <dgm:spPr/>
      <dgm:t>
        <a:bodyPr/>
        <a:lstStyle/>
        <a:p>
          <a:endParaRPr lang="en-US" sz="1800"/>
        </a:p>
      </dgm:t>
    </dgm:pt>
    <dgm:pt modelId="{B6B8B5BA-00F3-4670-BD41-27BF44DAF3F2}" type="sibTrans" cxnId="{9115ACC8-3EF8-4E34-A631-5EE3C7D5E74B}">
      <dgm:prSet/>
      <dgm:spPr/>
      <dgm:t>
        <a:bodyPr/>
        <a:lstStyle/>
        <a:p>
          <a:endParaRPr lang="en-US" sz="1800"/>
        </a:p>
      </dgm:t>
    </dgm:pt>
    <dgm:pt modelId="{726B74F9-C1DF-4233-91BA-295C2A57C6DC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7" action="ppaction://hlinksldjump"/>
            </a:rPr>
            <a:t>300</a:t>
          </a:r>
          <a:endParaRPr lang="en-US" sz="2400" dirty="0"/>
        </a:p>
      </dgm:t>
    </dgm:pt>
    <dgm:pt modelId="{2E6DFC2A-B57A-4093-B942-A77E826F8841}" type="parTrans" cxnId="{834582A3-3572-49D5-99C2-545A67CD6AC9}">
      <dgm:prSet/>
      <dgm:spPr/>
      <dgm:t>
        <a:bodyPr/>
        <a:lstStyle/>
        <a:p>
          <a:endParaRPr lang="en-US" sz="1800"/>
        </a:p>
      </dgm:t>
    </dgm:pt>
    <dgm:pt modelId="{1AB52C32-1298-464D-9727-C79C56EF1A5A}" type="sibTrans" cxnId="{834582A3-3572-49D5-99C2-545A67CD6AC9}">
      <dgm:prSet/>
      <dgm:spPr/>
      <dgm:t>
        <a:bodyPr/>
        <a:lstStyle/>
        <a:p>
          <a:endParaRPr lang="en-US" sz="1800"/>
        </a:p>
      </dgm:t>
    </dgm:pt>
    <dgm:pt modelId="{FEFC21BA-2212-4EF3-903F-FFB2B673FE87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8" action="ppaction://hlinksldjump"/>
            </a:rPr>
            <a:t>400</a:t>
          </a:r>
          <a:endParaRPr lang="en-US" sz="2400" dirty="0"/>
        </a:p>
      </dgm:t>
    </dgm:pt>
    <dgm:pt modelId="{0431A975-F2C9-4DAC-B687-026E29D6A9B5}" type="parTrans" cxnId="{67D54887-2DD8-4071-A8EE-0B4B40E0ABD4}">
      <dgm:prSet/>
      <dgm:spPr/>
      <dgm:t>
        <a:bodyPr/>
        <a:lstStyle/>
        <a:p>
          <a:endParaRPr lang="en-US" sz="1800"/>
        </a:p>
      </dgm:t>
    </dgm:pt>
    <dgm:pt modelId="{9E2B388C-E744-425F-A5A4-733F03AB485E}" type="sibTrans" cxnId="{67D54887-2DD8-4071-A8EE-0B4B40E0ABD4}">
      <dgm:prSet/>
      <dgm:spPr/>
      <dgm:t>
        <a:bodyPr/>
        <a:lstStyle/>
        <a:p>
          <a:endParaRPr lang="en-US" sz="1800"/>
        </a:p>
      </dgm:t>
    </dgm:pt>
    <dgm:pt modelId="{CB43113F-09C9-4705-8C91-CD31D5F56AB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9" action="ppaction://hlinksldjump"/>
            </a:rPr>
            <a:t>500</a:t>
          </a:r>
          <a:endParaRPr lang="en-US" sz="2400" dirty="0"/>
        </a:p>
      </dgm:t>
    </dgm:pt>
    <dgm:pt modelId="{0730B0FE-A164-495D-8A90-403D8D055CF7}" type="parTrans" cxnId="{87D6614E-A84E-4C12-8891-BCB472F51C3A}">
      <dgm:prSet/>
      <dgm:spPr/>
      <dgm:t>
        <a:bodyPr/>
        <a:lstStyle/>
        <a:p>
          <a:endParaRPr lang="en-US" sz="1800"/>
        </a:p>
      </dgm:t>
    </dgm:pt>
    <dgm:pt modelId="{3AB5A65E-278F-44C4-A5F9-54F32CF79CC5}" type="sibTrans" cxnId="{87D6614E-A84E-4C12-8891-BCB472F51C3A}">
      <dgm:prSet/>
      <dgm:spPr/>
      <dgm:t>
        <a:bodyPr/>
        <a:lstStyle/>
        <a:p>
          <a:endParaRPr lang="en-US" sz="1800"/>
        </a:p>
      </dgm:t>
    </dgm:pt>
    <dgm:pt modelId="{9F391129-2A13-48D6-91D4-9AFD25A75332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20" action="ppaction://hlinksldjump"/>
            </a:rPr>
            <a:t>100</a:t>
          </a:r>
          <a:endParaRPr lang="en-US" sz="2400" dirty="0"/>
        </a:p>
      </dgm:t>
    </dgm:pt>
    <dgm:pt modelId="{99193C1C-0BBE-4831-9D2E-F8F88CFC633D}" type="sibTrans" cxnId="{613CC491-F4B8-45A0-8FFF-FB57EF3A3E41}">
      <dgm:prSet/>
      <dgm:spPr/>
      <dgm:t>
        <a:bodyPr/>
        <a:lstStyle/>
        <a:p>
          <a:endParaRPr lang="en-US" sz="1800"/>
        </a:p>
      </dgm:t>
    </dgm:pt>
    <dgm:pt modelId="{22234EBC-D9FB-4511-A1D4-7433CE62EA7E}" type="parTrans" cxnId="{613CC491-F4B8-45A0-8FFF-FB57EF3A3E41}">
      <dgm:prSet/>
      <dgm:spPr/>
      <dgm:t>
        <a:bodyPr/>
        <a:lstStyle/>
        <a:p>
          <a:endParaRPr lang="en-US" sz="1800"/>
        </a:p>
      </dgm:t>
    </dgm:pt>
    <dgm:pt modelId="{47C43097-4DF6-40FE-B9DD-F540A4516AE7}" type="pres">
      <dgm:prSet presAssocID="{4D5BCD94-D914-4993-ABC8-417809F050C9}" presName="theList" presStyleCnt="0">
        <dgm:presLayoutVars>
          <dgm:dir/>
          <dgm:animLvl val="lvl"/>
          <dgm:resizeHandles val="exact"/>
        </dgm:presLayoutVars>
      </dgm:prSet>
      <dgm:spPr/>
    </dgm:pt>
    <dgm:pt modelId="{577B05FC-1F95-4A89-AD0A-32D26CB9A9B1}" type="pres">
      <dgm:prSet presAssocID="{52FEF119-B104-477F-9EDA-93738C5AB458}" presName="compNode" presStyleCnt="0"/>
      <dgm:spPr/>
    </dgm:pt>
    <dgm:pt modelId="{820A89E8-BD79-481A-B5D8-169BB8BB44C7}" type="pres">
      <dgm:prSet presAssocID="{52FEF119-B104-477F-9EDA-93738C5AB458}" presName="aNode" presStyleLbl="bgShp" presStyleIdx="0" presStyleCnt="4"/>
      <dgm:spPr/>
    </dgm:pt>
    <dgm:pt modelId="{B19324BD-641F-4FAB-B574-478DB7A72B82}" type="pres">
      <dgm:prSet presAssocID="{52FEF119-B104-477F-9EDA-93738C5AB458}" presName="textNode" presStyleLbl="bgShp" presStyleIdx="0" presStyleCnt="4"/>
      <dgm:spPr/>
    </dgm:pt>
    <dgm:pt modelId="{A6556D66-1C4B-4DDD-A957-31C64CD716BE}" type="pres">
      <dgm:prSet presAssocID="{52FEF119-B104-477F-9EDA-93738C5AB458}" presName="compChildNode" presStyleCnt="0"/>
      <dgm:spPr/>
    </dgm:pt>
    <dgm:pt modelId="{1F84CB5E-F454-4C9A-9B09-69D5C4CCF98C}" type="pres">
      <dgm:prSet presAssocID="{52FEF119-B104-477F-9EDA-93738C5AB458}" presName="theInnerList" presStyleCnt="0"/>
      <dgm:spPr/>
    </dgm:pt>
    <dgm:pt modelId="{39A950AA-D469-43E2-BBB5-B939083F555E}" type="pres">
      <dgm:prSet presAssocID="{9F391129-2A13-48D6-91D4-9AFD25A75332}" presName="childNode" presStyleLbl="node1" presStyleIdx="0" presStyleCnt="20" custLinFactNeighborX="-405" custLinFactNeighborY="4392">
        <dgm:presLayoutVars>
          <dgm:bulletEnabled val="1"/>
        </dgm:presLayoutVars>
      </dgm:prSet>
      <dgm:spPr/>
    </dgm:pt>
    <dgm:pt modelId="{A7EFD05A-DFCD-4B6E-B980-F143DBC097BC}" type="pres">
      <dgm:prSet presAssocID="{9F391129-2A13-48D6-91D4-9AFD25A75332}" presName="aSpace2" presStyleCnt="0"/>
      <dgm:spPr/>
    </dgm:pt>
    <dgm:pt modelId="{51B43019-D99E-457A-83FB-119C33939933}" type="pres">
      <dgm:prSet presAssocID="{BFE2DA22-5E56-445E-80FD-958DBFF4493F}" presName="childNode" presStyleLbl="node1" presStyleIdx="1" presStyleCnt="20">
        <dgm:presLayoutVars>
          <dgm:bulletEnabled val="1"/>
        </dgm:presLayoutVars>
      </dgm:prSet>
      <dgm:spPr/>
    </dgm:pt>
    <dgm:pt modelId="{42F8ECB3-BCC1-411C-8A02-2A4036B6285F}" type="pres">
      <dgm:prSet presAssocID="{BFE2DA22-5E56-445E-80FD-958DBFF4493F}" presName="aSpace2" presStyleCnt="0"/>
      <dgm:spPr/>
    </dgm:pt>
    <dgm:pt modelId="{716C607F-D8A3-4B42-A79D-FAA2DBB4810D}" type="pres">
      <dgm:prSet presAssocID="{33BC0DBB-03CE-4C14-BD56-0A3187FC6C3C}" presName="childNode" presStyleLbl="node1" presStyleIdx="2" presStyleCnt="20">
        <dgm:presLayoutVars>
          <dgm:bulletEnabled val="1"/>
        </dgm:presLayoutVars>
      </dgm:prSet>
      <dgm:spPr/>
    </dgm:pt>
    <dgm:pt modelId="{42C44287-98EA-47B6-8B2B-3B725AA09FDC}" type="pres">
      <dgm:prSet presAssocID="{33BC0DBB-03CE-4C14-BD56-0A3187FC6C3C}" presName="aSpace2" presStyleCnt="0"/>
      <dgm:spPr/>
    </dgm:pt>
    <dgm:pt modelId="{61C74BE3-0207-4BF8-88B9-52E8486E084B}" type="pres">
      <dgm:prSet presAssocID="{F159B09F-1D1F-4F2D-BA45-BF21F27B7CAA}" presName="childNode" presStyleLbl="node1" presStyleIdx="3" presStyleCnt="20">
        <dgm:presLayoutVars>
          <dgm:bulletEnabled val="1"/>
        </dgm:presLayoutVars>
      </dgm:prSet>
      <dgm:spPr/>
    </dgm:pt>
    <dgm:pt modelId="{4D04052B-A56C-4299-B509-8C510FA9EFD6}" type="pres">
      <dgm:prSet presAssocID="{F159B09F-1D1F-4F2D-BA45-BF21F27B7CAA}" presName="aSpace2" presStyleCnt="0"/>
      <dgm:spPr/>
    </dgm:pt>
    <dgm:pt modelId="{ECB6891B-09F5-4661-BEF8-F73737A42DA3}" type="pres">
      <dgm:prSet presAssocID="{7AB8200B-ED29-45D5-91BD-DF911379C6F9}" presName="childNode" presStyleLbl="node1" presStyleIdx="4" presStyleCnt="20">
        <dgm:presLayoutVars>
          <dgm:bulletEnabled val="1"/>
        </dgm:presLayoutVars>
      </dgm:prSet>
      <dgm:spPr/>
    </dgm:pt>
    <dgm:pt modelId="{2C22D075-537E-4ECB-9430-96E4AA1E3A56}" type="pres">
      <dgm:prSet presAssocID="{52FEF119-B104-477F-9EDA-93738C5AB458}" presName="aSpace" presStyleCnt="0"/>
      <dgm:spPr/>
    </dgm:pt>
    <dgm:pt modelId="{3AEC779B-9DE0-4A02-9D92-F8F6988A495A}" type="pres">
      <dgm:prSet presAssocID="{F2153DD8-C539-414F-BACE-D7B54F88565A}" presName="compNode" presStyleCnt="0"/>
      <dgm:spPr/>
    </dgm:pt>
    <dgm:pt modelId="{16300C2B-610A-4B80-8FB5-C035E7E5B5EB}" type="pres">
      <dgm:prSet presAssocID="{F2153DD8-C539-414F-BACE-D7B54F88565A}" presName="aNode" presStyleLbl="bgShp" presStyleIdx="1" presStyleCnt="4"/>
      <dgm:spPr/>
    </dgm:pt>
    <dgm:pt modelId="{2A835402-73B3-487B-879F-58FC56784A63}" type="pres">
      <dgm:prSet presAssocID="{F2153DD8-C539-414F-BACE-D7B54F88565A}" presName="textNode" presStyleLbl="bgShp" presStyleIdx="1" presStyleCnt="4"/>
      <dgm:spPr/>
    </dgm:pt>
    <dgm:pt modelId="{14757F95-0C47-44C0-9E98-366C53100830}" type="pres">
      <dgm:prSet presAssocID="{F2153DD8-C539-414F-BACE-D7B54F88565A}" presName="compChildNode" presStyleCnt="0"/>
      <dgm:spPr/>
    </dgm:pt>
    <dgm:pt modelId="{5673D785-5316-4975-87E3-EF32DAC1400F}" type="pres">
      <dgm:prSet presAssocID="{F2153DD8-C539-414F-BACE-D7B54F88565A}" presName="theInnerList" presStyleCnt="0"/>
      <dgm:spPr/>
    </dgm:pt>
    <dgm:pt modelId="{3D3DF9C5-217B-40D9-81F9-8046E8990033}" type="pres">
      <dgm:prSet presAssocID="{FE884144-6C2C-4CBE-8C24-9E82430B2DDF}" presName="childNode" presStyleLbl="node1" presStyleIdx="5" presStyleCnt="20">
        <dgm:presLayoutVars>
          <dgm:bulletEnabled val="1"/>
        </dgm:presLayoutVars>
      </dgm:prSet>
      <dgm:spPr/>
    </dgm:pt>
    <dgm:pt modelId="{2014EF0C-DC94-480C-8903-401B4923DBC7}" type="pres">
      <dgm:prSet presAssocID="{FE884144-6C2C-4CBE-8C24-9E82430B2DDF}" presName="aSpace2" presStyleCnt="0"/>
      <dgm:spPr/>
    </dgm:pt>
    <dgm:pt modelId="{0F266451-D947-4D36-AA96-F2A8539544E9}" type="pres">
      <dgm:prSet presAssocID="{2586A74D-FA3C-448E-9BD0-A8E4DD06F7D9}" presName="childNode" presStyleLbl="node1" presStyleIdx="6" presStyleCnt="20">
        <dgm:presLayoutVars>
          <dgm:bulletEnabled val="1"/>
        </dgm:presLayoutVars>
      </dgm:prSet>
      <dgm:spPr/>
    </dgm:pt>
    <dgm:pt modelId="{D7A81075-F3F3-4744-8865-6BC6915F7200}" type="pres">
      <dgm:prSet presAssocID="{2586A74D-FA3C-448E-9BD0-A8E4DD06F7D9}" presName="aSpace2" presStyleCnt="0"/>
      <dgm:spPr/>
    </dgm:pt>
    <dgm:pt modelId="{19B1DA56-DFD4-426A-8817-6C10CBB58F3F}" type="pres">
      <dgm:prSet presAssocID="{E271B3B9-8D39-418A-85EA-E192CCB78D87}" presName="childNode" presStyleLbl="node1" presStyleIdx="7" presStyleCnt="20">
        <dgm:presLayoutVars>
          <dgm:bulletEnabled val="1"/>
        </dgm:presLayoutVars>
      </dgm:prSet>
      <dgm:spPr/>
    </dgm:pt>
    <dgm:pt modelId="{13FA21C2-C1ED-4074-A2BF-E02137BBB493}" type="pres">
      <dgm:prSet presAssocID="{E271B3B9-8D39-418A-85EA-E192CCB78D87}" presName="aSpace2" presStyleCnt="0"/>
      <dgm:spPr/>
    </dgm:pt>
    <dgm:pt modelId="{071248EC-9A76-418D-B400-A6D8ACCC0621}" type="pres">
      <dgm:prSet presAssocID="{CBF7B1FC-36DF-4930-8CAE-72C790386F42}" presName="childNode" presStyleLbl="node1" presStyleIdx="8" presStyleCnt="20">
        <dgm:presLayoutVars>
          <dgm:bulletEnabled val="1"/>
        </dgm:presLayoutVars>
      </dgm:prSet>
      <dgm:spPr/>
    </dgm:pt>
    <dgm:pt modelId="{02DF0864-F313-4DC4-9F7D-4D582C8DCB2F}" type="pres">
      <dgm:prSet presAssocID="{CBF7B1FC-36DF-4930-8CAE-72C790386F42}" presName="aSpace2" presStyleCnt="0"/>
      <dgm:spPr/>
    </dgm:pt>
    <dgm:pt modelId="{D4327C8A-7AF2-40A1-8C16-D2B5BE623C84}" type="pres">
      <dgm:prSet presAssocID="{ABF7ECDE-F456-42E8-B952-729FEDB490B9}" presName="childNode" presStyleLbl="node1" presStyleIdx="9" presStyleCnt="20">
        <dgm:presLayoutVars>
          <dgm:bulletEnabled val="1"/>
        </dgm:presLayoutVars>
      </dgm:prSet>
      <dgm:spPr/>
    </dgm:pt>
    <dgm:pt modelId="{CB5334BE-76A0-4A7A-810D-EAA0474165A1}" type="pres">
      <dgm:prSet presAssocID="{F2153DD8-C539-414F-BACE-D7B54F88565A}" presName="aSpace" presStyleCnt="0"/>
      <dgm:spPr/>
    </dgm:pt>
    <dgm:pt modelId="{FAC82BA8-231B-47B1-AF52-4458D52E89B4}" type="pres">
      <dgm:prSet presAssocID="{F75F7F73-D8C1-49A9-858D-989F26C74798}" presName="compNode" presStyleCnt="0"/>
      <dgm:spPr/>
    </dgm:pt>
    <dgm:pt modelId="{9B5EAB99-C035-4E47-BB9E-64C0B167FC49}" type="pres">
      <dgm:prSet presAssocID="{F75F7F73-D8C1-49A9-858D-989F26C74798}" presName="aNode" presStyleLbl="bgShp" presStyleIdx="2" presStyleCnt="4"/>
      <dgm:spPr/>
    </dgm:pt>
    <dgm:pt modelId="{A4511F66-7E0C-4F43-8B7F-C9534BE17EBC}" type="pres">
      <dgm:prSet presAssocID="{F75F7F73-D8C1-49A9-858D-989F26C74798}" presName="textNode" presStyleLbl="bgShp" presStyleIdx="2" presStyleCnt="4"/>
      <dgm:spPr/>
    </dgm:pt>
    <dgm:pt modelId="{B78FD7B0-766B-42C6-81EE-E6E19BFBF89F}" type="pres">
      <dgm:prSet presAssocID="{F75F7F73-D8C1-49A9-858D-989F26C74798}" presName="compChildNode" presStyleCnt="0"/>
      <dgm:spPr/>
    </dgm:pt>
    <dgm:pt modelId="{5439AC83-B45A-46AA-A953-D49B2F60F137}" type="pres">
      <dgm:prSet presAssocID="{F75F7F73-D8C1-49A9-858D-989F26C74798}" presName="theInnerList" presStyleCnt="0"/>
      <dgm:spPr/>
    </dgm:pt>
    <dgm:pt modelId="{250B4FC7-477E-41BD-ADC6-C57B04527006}" type="pres">
      <dgm:prSet presAssocID="{4C85C5CB-0D96-4A48-9F0A-A03EA5BC3FC2}" presName="childNode" presStyleLbl="node1" presStyleIdx="10" presStyleCnt="20">
        <dgm:presLayoutVars>
          <dgm:bulletEnabled val="1"/>
        </dgm:presLayoutVars>
      </dgm:prSet>
      <dgm:spPr/>
    </dgm:pt>
    <dgm:pt modelId="{D8EDFD91-FB4E-4E9A-ADF4-C91A9F53D11A}" type="pres">
      <dgm:prSet presAssocID="{4C85C5CB-0D96-4A48-9F0A-A03EA5BC3FC2}" presName="aSpace2" presStyleCnt="0"/>
      <dgm:spPr/>
    </dgm:pt>
    <dgm:pt modelId="{2B46B543-0005-44D4-B98C-8A95A492DF23}" type="pres">
      <dgm:prSet presAssocID="{ADA5AC14-B022-4483-A3FD-59E4B8BCCB71}" presName="childNode" presStyleLbl="node1" presStyleIdx="11" presStyleCnt="20">
        <dgm:presLayoutVars>
          <dgm:bulletEnabled val="1"/>
        </dgm:presLayoutVars>
      </dgm:prSet>
      <dgm:spPr/>
    </dgm:pt>
    <dgm:pt modelId="{7DCB70C6-AF0B-4FAD-814D-93388EF441EB}" type="pres">
      <dgm:prSet presAssocID="{ADA5AC14-B022-4483-A3FD-59E4B8BCCB71}" presName="aSpace2" presStyleCnt="0"/>
      <dgm:spPr/>
    </dgm:pt>
    <dgm:pt modelId="{4C9D7AB9-79F6-41D4-994B-91E9CD327743}" type="pres">
      <dgm:prSet presAssocID="{60C5C6D7-7566-4A78-AD6E-539CF8D87C0B}" presName="childNode" presStyleLbl="node1" presStyleIdx="12" presStyleCnt="20">
        <dgm:presLayoutVars>
          <dgm:bulletEnabled val="1"/>
        </dgm:presLayoutVars>
      </dgm:prSet>
      <dgm:spPr/>
    </dgm:pt>
    <dgm:pt modelId="{30E8C9AB-AB3E-431D-A23F-8A30843EE7A9}" type="pres">
      <dgm:prSet presAssocID="{60C5C6D7-7566-4A78-AD6E-539CF8D87C0B}" presName="aSpace2" presStyleCnt="0"/>
      <dgm:spPr/>
    </dgm:pt>
    <dgm:pt modelId="{00B26F1A-9122-4742-A5CF-6FA78826C7BC}" type="pres">
      <dgm:prSet presAssocID="{11CA80FE-C899-4E33-B46E-AEC0910590F3}" presName="childNode" presStyleLbl="node1" presStyleIdx="13" presStyleCnt="20">
        <dgm:presLayoutVars>
          <dgm:bulletEnabled val="1"/>
        </dgm:presLayoutVars>
      </dgm:prSet>
      <dgm:spPr/>
    </dgm:pt>
    <dgm:pt modelId="{5216604E-7701-4414-A575-56C77128A847}" type="pres">
      <dgm:prSet presAssocID="{11CA80FE-C899-4E33-B46E-AEC0910590F3}" presName="aSpace2" presStyleCnt="0"/>
      <dgm:spPr/>
    </dgm:pt>
    <dgm:pt modelId="{EA7B0AF7-D0A2-4BD2-9914-0ADB71C980C2}" type="pres">
      <dgm:prSet presAssocID="{BEA88A3F-AA75-43FC-9D57-4E93545A767B}" presName="childNode" presStyleLbl="node1" presStyleIdx="14" presStyleCnt="20">
        <dgm:presLayoutVars>
          <dgm:bulletEnabled val="1"/>
        </dgm:presLayoutVars>
      </dgm:prSet>
      <dgm:spPr/>
    </dgm:pt>
    <dgm:pt modelId="{92B04DF5-5704-4994-BBE4-56F370455724}" type="pres">
      <dgm:prSet presAssocID="{F75F7F73-D8C1-49A9-858D-989F26C74798}" presName="aSpace" presStyleCnt="0"/>
      <dgm:spPr/>
    </dgm:pt>
    <dgm:pt modelId="{EC77D26E-3ADB-4E1B-BE45-48BD3C37A4A2}" type="pres">
      <dgm:prSet presAssocID="{157EB62D-8EF8-4907-88E5-E606E443836A}" presName="compNode" presStyleCnt="0"/>
      <dgm:spPr/>
    </dgm:pt>
    <dgm:pt modelId="{9D0DFD03-4C27-4AA3-ADFF-D10661EE1835}" type="pres">
      <dgm:prSet presAssocID="{157EB62D-8EF8-4907-88E5-E606E443836A}" presName="aNode" presStyleLbl="bgShp" presStyleIdx="3" presStyleCnt="4"/>
      <dgm:spPr/>
    </dgm:pt>
    <dgm:pt modelId="{7B478CED-5CA4-4D5D-9D1A-AFA1DFE5E4E6}" type="pres">
      <dgm:prSet presAssocID="{157EB62D-8EF8-4907-88E5-E606E443836A}" presName="textNode" presStyleLbl="bgShp" presStyleIdx="3" presStyleCnt="4"/>
      <dgm:spPr/>
    </dgm:pt>
    <dgm:pt modelId="{73248A85-C310-42DD-AB90-C2BAADF46037}" type="pres">
      <dgm:prSet presAssocID="{157EB62D-8EF8-4907-88E5-E606E443836A}" presName="compChildNode" presStyleCnt="0"/>
      <dgm:spPr/>
    </dgm:pt>
    <dgm:pt modelId="{119F4E33-F661-4975-A6BD-EB2E2636C74C}" type="pres">
      <dgm:prSet presAssocID="{157EB62D-8EF8-4907-88E5-E606E443836A}" presName="theInnerList" presStyleCnt="0"/>
      <dgm:spPr/>
    </dgm:pt>
    <dgm:pt modelId="{82C30BA8-4A2D-445A-A77B-F54CC1EFDADC}" type="pres">
      <dgm:prSet presAssocID="{167B8D1C-C355-4FF0-8ABF-4740DE65B8CD}" presName="childNode" presStyleLbl="node1" presStyleIdx="15" presStyleCnt="20">
        <dgm:presLayoutVars>
          <dgm:bulletEnabled val="1"/>
        </dgm:presLayoutVars>
      </dgm:prSet>
      <dgm:spPr/>
    </dgm:pt>
    <dgm:pt modelId="{5816338A-D00E-41E8-8FE6-FCBDB73CA583}" type="pres">
      <dgm:prSet presAssocID="{167B8D1C-C355-4FF0-8ABF-4740DE65B8CD}" presName="aSpace2" presStyleCnt="0"/>
      <dgm:spPr/>
    </dgm:pt>
    <dgm:pt modelId="{3095CA46-DE97-4440-BD23-7826389365A1}" type="pres">
      <dgm:prSet presAssocID="{59D876C3-C71C-4BB9-AE54-89F09A9C4AF9}" presName="childNode" presStyleLbl="node1" presStyleIdx="16" presStyleCnt="20">
        <dgm:presLayoutVars>
          <dgm:bulletEnabled val="1"/>
        </dgm:presLayoutVars>
      </dgm:prSet>
      <dgm:spPr/>
    </dgm:pt>
    <dgm:pt modelId="{55F0D9F5-24BF-4CB5-9D29-7C6D1502456E}" type="pres">
      <dgm:prSet presAssocID="{59D876C3-C71C-4BB9-AE54-89F09A9C4AF9}" presName="aSpace2" presStyleCnt="0"/>
      <dgm:spPr/>
    </dgm:pt>
    <dgm:pt modelId="{A9A7DCF2-B075-4AF1-9D3D-287E486B7A34}" type="pres">
      <dgm:prSet presAssocID="{726B74F9-C1DF-4233-91BA-295C2A57C6DC}" presName="childNode" presStyleLbl="node1" presStyleIdx="17" presStyleCnt="20">
        <dgm:presLayoutVars>
          <dgm:bulletEnabled val="1"/>
        </dgm:presLayoutVars>
      </dgm:prSet>
      <dgm:spPr/>
    </dgm:pt>
    <dgm:pt modelId="{C4A80AF1-BAEB-4E82-B197-DA7953F619AC}" type="pres">
      <dgm:prSet presAssocID="{726B74F9-C1DF-4233-91BA-295C2A57C6DC}" presName="aSpace2" presStyleCnt="0"/>
      <dgm:spPr/>
    </dgm:pt>
    <dgm:pt modelId="{9B5064E0-177D-4BE8-B3BA-78DD4CF65CB7}" type="pres">
      <dgm:prSet presAssocID="{FEFC21BA-2212-4EF3-903F-FFB2B673FE87}" presName="childNode" presStyleLbl="node1" presStyleIdx="18" presStyleCnt="20">
        <dgm:presLayoutVars>
          <dgm:bulletEnabled val="1"/>
        </dgm:presLayoutVars>
      </dgm:prSet>
      <dgm:spPr/>
    </dgm:pt>
    <dgm:pt modelId="{E525FA55-D1BA-4D10-8FF0-0AB0CD73BDFC}" type="pres">
      <dgm:prSet presAssocID="{FEFC21BA-2212-4EF3-903F-FFB2B673FE87}" presName="aSpace2" presStyleCnt="0"/>
      <dgm:spPr/>
    </dgm:pt>
    <dgm:pt modelId="{A5D467AE-BB2A-4722-A8DC-2FCFFDF79291}" type="pres">
      <dgm:prSet presAssocID="{CB43113F-09C9-4705-8C91-CD31D5F56AB9}" presName="childNode" presStyleLbl="node1" presStyleIdx="19" presStyleCnt="20">
        <dgm:presLayoutVars>
          <dgm:bulletEnabled val="1"/>
        </dgm:presLayoutVars>
      </dgm:prSet>
      <dgm:spPr/>
    </dgm:pt>
  </dgm:ptLst>
  <dgm:cxnLst>
    <dgm:cxn modelId="{5BD7B910-54B7-447B-9E1C-8A866CE75847}" type="presOf" srcId="{60C5C6D7-7566-4A78-AD6E-539CF8D87C0B}" destId="{4C9D7AB9-79F6-41D4-994B-91E9CD327743}" srcOrd="0" destOrd="0" presId="urn:microsoft.com/office/officeart/2005/8/layout/lProcess2"/>
    <dgm:cxn modelId="{690E7316-26D6-4A56-8335-3B7F4A6F9DBC}" type="presOf" srcId="{59D876C3-C71C-4BB9-AE54-89F09A9C4AF9}" destId="{3095CA46-DE97-4440-BD23-7826389365A1}" srcOrd="0" destOrd="0" presId="urn:microsoft.com/office/officeart/2005/8/layout/lProcess2"/>
    <dgm:cxn modelId="{CE28BA16-2267-4DDF-B81A-1DEB8326B4B3}" type="presOf" srcId="{ADA5AC14-B022-4483-A3FD-59E4B8BCCB71}" destId="{2B46B543-0005-44D4-B98C-8A95A492DF23}" srcOrd="0" destOrd="0" presId="urn:microsoft.com/office/officeart/2005/8/layout/lProcess2"/>
    <dgm:cxn modelId="{0A70C720-96EB-4405-A1CE-54864B45A904}" srcId="{F2153DD8-C539-414F-BACE-D7B54F88565A}" destId="{FE884144-6C2C-4CBE-8C24-9E82430B2DDF}" srcOrd="0" destOrd="0" parTransId="{7208F1C3-9FAD-4D3B-85CA-2880B521CCE8}" sibTransId="{8A60AFD8-AF6E-43D9-BD9C-1D57FDB7F7EE}"/>
    <dgm:cxn modelId="{64F3DC28-601F-4DAB-9B15-C3A18FB5B63D}" srcId="{F75F7F73-D8C1-49A9-858D-989F26C74798}" destId="{ADA5AC14-B022-4483-A3FD-59E4B8BCCB71}" srcOrd="1" destOrd="0" parTransId="{B67EF972-20D1-48E1-BFC2-DBF23629B34D}" sibTransId="{641EE4C4-6739-4126-BAAB-717F376901FF}"/>
    <dgm:cxn modelId="{9448622D-7795-48A3-975F-EAC66076C254}" type="presOf" srcId="{BEA88A3F-AA75-43FC-9D57-4E93545A767B}" destId="{EA7B0AF7-D0A2-4BD2-9914-0ADB71C980C2}" srcOrd="0" destOrd="0" presId="urn:microsoft.com/office/officeart/2005/8/layout/lProcess2"/>
    <dgm:cxn modelId="{B3C9B12F-3276-497C-A308-FF99F87E42DD}" type="presOf" srcId="{BFE2DA22-5E56-445E-80FD-958DBFF4493F}" destId="{51B43019-D99E-457A-83FB-119C33939933}" srcOrd="0" destOrd="0" presId="urn:microsoft.com/office/officeart/2005/8/layout/lProcess2"/>
    <dgm:cxn modelId="{65BE9A32-A16B-4F7F-80FF-08B174DC54E4}" srcId="{F75F7F73-D8C1-49A9-858D-989F26C74798}" destId="{4C85C5CB-0D96-4A48-9F0A-A03EA5BC3FC2}" srcOrd="0" destOrd="0" parTransId="{677A0FEF-1AD4-4844-9631-A8D6A7D65B3C}" sibTransId="{4A591464-936A-4BCB-B8A7-0CFC546C10B8}"/>
    <dgm:cxn modelId="{5E5C953E-F91A-4E8D-80BF-84C1D788BE49}" srcId="{4D5BCD94-D914-4993-ABC8-417809F050C9}" destId="{F75F7F73-D8C1-49A9-858D-989F26C74798}" srcOrd="2" destOrd="0" parTransId="{8BD92FC0-E92D-4DF8-A47E-96E5AE55670A}" sibTransId="{F7CDDEB9-9C4D-4942-8BEB-477E9DB7E57C}"/>
    <dgm:cxn modelId="{C3EBA346-B624-41DC-8F2C-99F2E132895D}" type="presOf" srcId="{F2153DD8-C539-414F-BACE-D7B54F88565A}" destId="{16300C2B-610A-4B80-8FB5-C035E7E5B5EB}" srcOrd="0" destOrd="0" presId="urn:microsoft.com/office/officeart/2005/8/layout/lProcess2"/>
    <dgm:cxn modelId="{87D6614E-A84E-4C12-8891-BCB472F51C3A}" srcId="{157EB62D-8EF8-4907-88E5-E606E443836A}" destId="{CB43113F-09C9-4705-8C91-CD31D5F56AB9}" srcOrd="4" destOrd="0" parTransId="{0730B0FE-A164-495D-8A90-403D8D055CF7}" sibTransId="{3AB5A65E-278F-44C4-A5F9-54F32CF79CC5}"/>
    <dgm:cxn modelId="{AA8A5654-EEA5-4751-A9FF-DAB2245A4959}" type="presOf" srcId="{CB43113F-09C9-4705-8C91-CD31D5F56AB9}" destId="{A5D467AE-BB2A-4722-A8DC-2FCFFDF79291}" srcOrd="0" destOrd="0" presId="urn:microsoft.com/office/officeart/2005/8/layout/lProcess2"/>
    <dgm:cxn modelId="{458F225B-1D7F-426F-AB2F-CB2CBACB3F6A}" srcId="{4D5BCD94-D914-4993-ABC8-417809F050C9}" destId="{157EB62D-8EF8-4907-88E5-E606E443836A}" srcOrd="3" destOrd="0" parTransId="{65BFE39C-19FD-44A5-89EE-0E121D99F2EA}" sibTransId="{D4AA65A4-81C6-42DD-A49B-F59AC3C14054}"/>
    <dgm:cxn modelId="{4387325B-2447-4CA9-B343-97517E42A387}" srcId="{157EB62D-8EF8-4907-88E5-E606E443836A}" destId="{167B8D1C-C355-4FF0-8ABF-4740DE65B8CD}" srcOrd="0" destOrd="0" parTransId="{1B88FDF8-A382-482D-8BE8-18CA35E947FB}" sibTransId="{66EFA483-F6AD-4918-BF7F-5E271F0E79DE}"/>
    <dgm:cxn modelId="{FCAC6E61-30D5-4B96-A7AD-42557342DF24}" type="presOf" srcId="{157EB62D-8EF8-4907-88E5-E606E443836A}" destId="{7B478CED-5CA4-4D5D-9D1A-AFA1DFE5E4E6}" srcOrd="1" destOrd="0" presId="urn:microsoft.com/office/officeart/2005/8/layout/lProcess2"/>
    <dgm:cxn modelId="{A5A05462-B308-4BB8-9B25-1F22A9B3BEB6}" type="presOf" srcId="{F159B09F-1D1F-4F2D-BA45-BF21F27B7CAA}" destId="{61C74BE3-0207-4BF8-88B9-52E8486E084B}" srcOrd="0" destOrd="0" presId="urn:microsoft.com/office/officeart/2005/8/layout/lProcess2"/>
    <dgm:cxn modelId="{7ACEC365-B08F-432A-9933-AA4DEBAEFCE9}" srcId="{F2153DD8-C539-414F-BACE-D7B54F88565A}" destId="{CBF7B1FC-36DF-4930-8CAE-72C790386F42}" srcOrd="3" destOrd="0" parTransId="{61060A37-77B4-4B6F-A182-B5A2D98457D2}" sibTransId="{6F5F32C3-3AF1-44FD-B53E-E1EBB0A7B97A}"/>
    <dgm:cxn modelId="{A996C66F-2F54-4C15-B936-61E552A2A2CF}" type="presOf" srcId="{FE884144-6C2C-4CBE-8C24-9E82430B2DDF}" destId="{3D3DF9C5-217B-40D9-81F9-8046E8990033}" srcOrd="0" destOrd="0" presId="urn:microsoft.com/office/officeart/2005/8/layout/lProcess2"/>
    <dgm:cxn modelId="{D280B573-7D23-49CA-88D9-2D144F20C5DC}" type="presOf" srcId="{11CA80FE-C899-4E33-B46E-AEC0910590F3}" destId="{00B26F1A-9122-4742-A5CF-6FA78826C7BC}" srcOrd="0" destOrd="0" presId="urn:microsoft.com/office/officeart/2005/8/layout/lProcess2"/>
    <dgm:cxn modelId="{AF723476-F6BD-4429-9D0F-55BB34BFDEDA}" srcId="{F75F7F73-D8C1-49A9-858D-989F26C74798}" destId="{60C5C6D7-7566-4A78-AD6E-539CF8D87C0B}" srcOrd="2" destOrd="0" parTransId="{C3C8E5E3-678A-4B19-93C6-1B66AC08279F}" sibTransId="{50873F8D-84D2-4538-B4B3-C13F3E38254A}"/>
    <dgm:cxn modelId="{47E73078-97B7-4A60-A06A-C8A09F17B092}" srcId="{F75F7F73-D8C1-49A9-858D-989F26C74798}" destId="{BEA88A3F-AA75-43FC-9D57-4E93545A767B}" srcOrd="4" destOrd="0" parTransId="{9F955368-FBB7-407D-A140-303655562728}" sibTransId="{CADCC39B-E71E-4276-9BDC-30F000092E1A}"/>
    <dgm:cxn modelId="{EE0E327A-664A-4610-995C-CBE4FA11E34E}" type="presOf" srcId="{F75F7F73-D8C1-49A9-858D-989F26C74798}" destId="{9B5EAB99-C035-4E47-BB9E-64C0B167FC49}" srcOrd="0" destOrd="0" presId="urn:microsoft.com/office/officeart/2005/8/layout/lProcess2"/>
    <dgm:cxn modelId="{9B031A7B-FDB7-4C24-B605-BAA08AFEFA51}" type="presOf" srcId="{167B8D1C-C355-4FF0-8ABF-4740DE65B8CD}" destId="{82C30BA8-4A2D-445A-A77B-F54CC1EFDADC}" srcOrd="0" destOrd="0" presId="urn:microsoft.com/office/officeart/2005/8/layout/lProcess2"/>
    <dgm:cxn modelId="{8FBBEE7B-9C9B-4683-A25B-BF9C18604AF3}" type="presOf" srcId="{F75F7F73-D8C1-49A9-858D-989F26C74798}" destId="{A4511F66-7E0C-4F43-8B7F-C9534BE17EBC}" srcOrd="1" destOrd="0" presId="urn:microsoft.com/office/officeart/2005/8/layout/lProcess2"/>
    <dgm:cxn modelId="{6FAEC67C-BE59-463B-B7CD-6366F09102A3}" type="presOf" srcId="{ABF7ECDE-F456-42E8-B952-729FEDB490B9}" destId="{D4327C8A-7AF2-40A1-8C16-D2B5BE623C84}" srcOrd="0" destOrd="0" presId="urn:microsoft.com/office/officeart/2005/8/layout/lProcess2"/>
    <dgm:cxn modelId="{FB06D77F-18AF-48FB-94FA-2C8F86CA4732}" type="presOf" srcId="{2586A74D-FA3C-448E-9BD0-A8E4DD06F7D9}" destId="{0F266451-D947-4D36-AA96-F2A8539544E9}" srcOrd="0" destOrd="0" presId="urn:microsoft.com/office/officeart/2005/8/layout/lProcess2"/>
    <dgm:cxn modelId="{67D54887-2DD8-4071-A8EE-0B4B40E0ABD4}" srcId="{157EB62D-8EF8-4907-88E5-E606E443836A}" destId="{FEFC21BA-2212-4EF3-903F-FFB2B673FE87}" srcOrd="3" destOrd="0" parTransId="{0431A975-F2C9-4DAC-B687-026E29D6A9B5}" sibTransId="{9E2B388C-E744-425F-A5A4-733F03AB485E}"/>
    <dgm:cxn modelId="{20DA6287-152C-4EB6-A331-1C401C603D25}" type="presOf" srcId="{157EB62D-8EF8-4907-88E5-E606E443836A}" destId="{9D0DFD03-4C27-4AA3-ADFF-D10661EE1835}" srcOrd="0" destOrd="0" presId="urn:microsoft.com/office/officeart/2005/8/layout/lProcess2"/>
    <dgm:cxn modelId="{8335FA8A-B996-4884-864A-4A8F7558718D}" srcId="{F2153DD8-C539-414F-BACE-D7B54F88565A}" destId="{2586A74D-FA3C-448E-9BD0-A8E4DD06F7D9}" srcOrd="1" destOrd="0" parTransId="{CA31AA79-AB07-4515-808E-08999F6C0F6F}" sibTransId="{ABBA4E4F-802A-47EB-AE4D-931EFE83E23E}"/>
    <dgm:cxn modelId="{613CC491-F4B8-45A0-8FFF-FB57EF3A3E41}" srcId="{52FEF119-B104-477F-9EDA-93738C5AB458}" destId="{9F391129-2A13-48D6-91D4-9AFD25A75332}" srcOrd="0" destOrd="0" parTransId="{22234EBC-D9FB-4511-A1D4-7433CE62EA7E}" sibTransId="{99193C1C-0BBE-4831-9D2E-F8F88CFC633D}"/>
    <dgm:cxn modelId="{834582A3-3572-49D5-99C2-545A67CD6AC9}" srcId="{157EB62D-8EF8-4907-88E5-E606E443836A}" destId="{726B74F9-C1DF-4233-91BA-295C2A57C6DC}" srcOrd="2" destOrd="0" parTransId="{2E6DFC2A-B57A-4093-B942-A77E826F8841}" sibTransId="{1AB52C32-1298-464D-9727-C79C56EF1A5A}"/>
    <dgm:cxn modelId="{52C2C9A9-0889-4E22-A2C0-751315C43B1D}" srcId="{F75F7F73-D8C1-49A9-858D-989F26C74798}" destId="{11CA80FE-C899-4E33-B46E-AEC0910590F3}" srcOrd="3" destOrd="0" parTransId="{C2C31517-239C-4F20-8F62-B42FCC8A0661}" sibTransId="{CA123C6A-C68C-4677-B666-4082489A01A2}"/>
    <dgm:cxn modelId="{51842FAA-E7A3-4A4E-8B87-3AECDB8ADAA5}" type="presOf" srcId="{4C85C5CB-0D96-4A48-9F0A-A03EA5BC3FC2}" destId="{250B4FC7-477E-41BD-ADC6-C57B04527006}" srcOrd="0" destOrd="0" presId="urn:microsoft.com/office/officeart/2005/8/layout/lProcess2"/>
    <dgm:cxn modelId="{4DA626AF-C51F-4E00-8FF2-F4B36F98A0E2}" type="presOf" srcId="{E271B3B9-8D39-418A-85EA-E192CCB78D87}" destId="{19B1DA56-DFD4-426A-8817-6C10CBB58F3F}" srcOrd="0" destOrd="0" presId="urn:microsoft.com/office/officeart/2005/8/layout/lProcess2"/>
    <dgm:cxn modelId="{58EB3DB0-7B9B-4307-883B-09D443DA573C}" type="presOf" srcId="{7AB8200B-ED29-45D5-91BD-DF911379C6F9}" destId="{ECB6891B-09F5-4661-BEF8-F73737A42DA3}" srcOrd="0" destOrd="0" presId="urn:microsoft.com/office/officeart/2005/8/layout/lProcess2"/>
    <dgm:cxn modelId="{10E794B1-6F55-44C1-BEAA-1842FC3208D4}" srcId="{52FEF119-B104-477F-9EDA-93738C5AB458}" destId="{7AB8200B-ED29-45D5-91BD-DF911379C6F9}" srcOrd="4" destOrd="0" parTransId="{7A223156-D2D6-4F0B-A95F-B97D9DCE8A20}" sibTransId="{01CEA6BB-67D8-4275-AA72-E14C25CD5A08}"/>
    <dgm:cxn modelId="{FE1C9CB3-D3F0-43F2-8635-A557D89D0D86}" type="presOf" srcId="{52FEF119-B104-477F-9EDA-93738C5AB458}" destId="{B19324BD-641F-4FAB-B574-478DB7A72B82}" srcOrd="1" destOrd="0" presId="urn:microsoft.com/office/officeart/2005/8/layout/lProcess2"/>
    <dgm:cxn modelId="{E7494CB4-F1EF-42FA-BC20-EE09BF877C0D}" type="presOf" srcId="{9F391129-2A13-48D6-91D4-9AFD25A75332}" destId="{39A950AA-D469-43E2-BBB5-B939083F555E}" srcOrd="0" destOrd="0" presId="urn:microsoft.com/office/officeart/2005/8/layout/lProcess2"/>
    <dgm:cxn modelId="{5D5F89B5-E217-4989-A283-A304F7BED0CC}" srcId="{52FEF119-B104-477F-9EDA-93738C5AB458}" destId="{F159B09F-1D1F-4F2D-BA45-BF21F27B7CAA}" srcOrd="3" destOrd="0" parTransId="{FA22B869-162C-41E1-965E-C06A5C9AC3AF}" sibTransId="{F2147065-1708-452C-9038-60D5FC6688E6}"/>
    <dgm:cxn modelId="{E26B0EB7-012E-4E30-B925-D1AC816CEE28}" srcId="{F2153DD8-C539-414F-BACE-D7B54F88565A}" destId="{E271B3B9-8D39-418A-85EA-E192CCB78D87}" srcOrd="2" destOrd="0" parTransId="{9C0D8A73-60A8-46AD-854D-21A7CD4D9542}" sibTransId="{D061CCAD-8B79-46D2-B4B2-8BC9141B26DD}"/>
    <dgm:cxn modelId="{00BF06B8-D48C-4017-BDD6-669D5FE7D1E2}" type="presOf" srcId="{F2153DD8-C539-414F-BACE-D7B54F88565A}" destId="{2A835402-73B3-487B-879F-58FC56784A63}" srcOrd="1" destOrd="0" presId="urn:microsoft.com/office/officeart/2005/8/layout/lProcess2"/>
    <dgm:cxn modelId="{7B4FC9B9-C89C-4003-A9B3-E4F160300D39}" type="presOf" srcId="{4D5BCD94-D914-4993-ABC8-417809F050C9}" destId="{47C43097-4DF6-40FE-B9DD-F540A4516AE7}" srcOrd="0" destOrd="0" presId="urn:microsoft.com/office/officeart/2005/8/layout/lProcess2"/>
    <dgm:cxn modelId="{F86D18C1-05E2-465F-A70E-9FB05A31BCC2}" srcId="{4D5BCD94-D914-4993-ABC8-417809F050C9}" destId="{52FEF119-B104-477F-9EDA-93738C5AB458}" srcOrd="0" destOrd="0" parTransId="{99D27B52-D63C-4647-966D-44D758B593C4}" sibTransId="{41B04FC9-7E55-4046-921F-C4F173F43E18}"/>
    <dgm:cxn modelId="{9115ACC8-3EF8-4E34-A631-5EE3C7D5E74B}" srcId="{157EB62D-8EF8-4907-88E5-E606E443836A}" destId="{59D876C3-C71C-4BB9-AE54-89F09A9C4AF9}" srcOrd="1" destOrd="0" parTransId="{FB1F99D3-7603-418D-9660-62700F057C34}" sibTransId="{B6B8B5BA-00F3-4670-BD41-27BF44DAF3F2}"/>
    <dgm:cxn modelId="{37F1AACB-73CF-4B83-897F-84BDFCD93E30}" srcId="{52FEF119-B104-477F-9EDA-93738C5AB458}" destId="{BFE2DA22-5E56-445E-80FD-958DBFF4493F}" srcOrd="1" destOrd="0" parTransId="{A71309FC-DADA-464B-9C4B-B95DE8F91357}" sibTransId="{B952FF32-3188-44AA-B187-2BA0712ABE23}"/>
    <dgm:cxn modelId="{3A3274D0-AC2F-4446-A3F0-D6051E8D507B}" type="presOf" srcId="{52FEF119-B104-477F-9EDA-93738C5AB458}" destId="{820A89E8-BD79-481A-B5D8-169BB8BB44C7}" srcOrd="0" destOrd="0" presId="urn:microsoft.com/office/officeart/2005/8/layout/lProcess2"/>
    <dgm:cxn modelId="{18B4A3D1-B45F-47C0-A7C8-E21274BC6650}" type="presOf" srcId="{CBF7B1FC-36DF-4930-8CAE-72C790386F42}" destId="{071248EC-9A76-418D-B400-A6D8ACCC0621}" srcOrd="0" destOrd="0" presId="urn:microsoft.com/office/officeart/2005/8/layout/lProcess2"/>
    <dgm:cxn modelId="{BAEB97D2-F08E-4464-912F-2164494B3B18}" srcId="{52FEF119-B104-477F-9EDA-93738C5AB458}" destId="{33BC0DBB-03CE-4C14-BD56-0A3187FC6C3C}" srcOrd="2" destOrd="0" parTransId="{33D1E58B-97E2-4F16-80F2-A68987F2B0D1}" sibTransId="{DBBBFD9A-DAD7-40CB-A296-B8C32413FB0A}"/>
    <dgm:cxn modelId="{AEC408D6-CB4A-4D46-888E-B3A04C9981E4}" srcId="{F2153DD8-C539-414F-BACE-D7B54F88565A}" destId="{ABF7ECDE-F456-42E8-B952-729FEDB490B9}" srcOrd="4" destOrd="0" parTransId="{4350A677-D6A9-42EF-A81A-E3BAC94D2EF3}" sibTransId="{46DD7B98-C9A1-4E55-9211-639F782F20C7}"/>
    <dgm:cxn modelId="{3CF306F9-C336-494F-BE1A-3006876D5377}" type="presOf" srcId="{726B74F9-C1DF-4233-91BA-295C2A57C6DC}" destId="{A9A7DCF2-B075-4AF1-9D3D-287E486B7A34}" srcOrd="0" destOrd="0" presId="urn:microsoft.com/office/officeart/2005/8/layout/lProcess2"/>
    <dgm:cxn modelId="{DA26BCF9-7B86-49D3-AE52-F61BED617BB5}" type="presOf" srcId="{FEFC21BA-2212-4EF3-903F-FFB2B673FE87}" destId="{9B5064E0-177D-4BE8-B3BA-78DD4CF65CB7}" srcOrd="0" destOrd="0" presId="urn:microsoft.com/office/officeart/2005/8/layout/lProcess2"/>
    <dgm:cxn modelId="{BF2948FD-5BA4-4447-90CB-17C2D386B730}" type="presOf" srcId="{33BC0DBB-03CE-4C14-BD56-0A3187FC6C3C}" destId="{716C607F-D8A3-4B42-A79D-FAA2DBB4810D}" srcOrd="0" destOrd="0" presId="urn:microsoft.com/office/officeart/2005/8/layout/lProcess2"/>
    <dgm:cxn modelId="{113FFCFD-DE00-4FDF-9835-5D412A29D874}" srcId="{4D5BCD94-D914-4993-ABC8-417809F050C9}" destId="{F2153DD8-C539-414F-BACE-D7B54F88565A}" srcOrd="1" destOrd="0" parTransId="{E558A688-10C6-4C00-AFFE-7940FB72AEAF}" sibTransId="{8FC6D6D2-BD8F-46CE-B38D-E7D543297E73}"/>
    <dgm:cxn modelId="{2427EADD-1633-42AF-A1D8-B90138796310}" type="presParOf" srcId="{47C43097-4DF6-40FE-B9DD-F540A4516AE7}" destId="{577B05FC-1F95-4A89-AD0A-32D26CB9A9B1}" srcOrd="0" destOrd="0" presId="urn:microsoft.com/office/officeart/2005/8/layout/lProcess2"/>
    <dgm:cxn modelId="{2ABE34EC-882C-4AC7-A025-66E8B4EEF2D8}" type="presParOf" srcId="{577B05FC-1F95-4A89-AD0A-32D26CB9A9B1}" destId="{820A89E8-BD79-481A-B5D8-169BB8BB44C7}" srcOrd="0" destOrd="0" presId="urn:microsoft.com/office/officeart/2005/8/layout/lProcess2"/>
    <dgm:cxn modelId="{6C2D78E1-ABF8-42C3-8D29-6CC49F76220D}" type="presParOf" srcId="{577B05FC-1F95-4A89-AD0A-32D26CB9A9B1}" destId="{B19324BD-641F-4FAB-B574-478DB7A72B82}" srcOrd="1" destOrd="0" presId="urn:microsoft.com/office/officeart/2005/8/layout/lProcess2"/>
    <dgm:cxn modelId="{E1BA1DDF-FE96-41FA-9F8C-3B76951F3510}" type="presParOf" srcId="{577B05FC-1F95-4A89-AD0A-32D26CB9A9B1}" destId="{A6556D66-1C4B-4DDD-A957-31C64CD716BE}" srcOrd="2" destOrd="0" presId="urn:microsoft.com/office/officeart/2005/8/layout/lProcess2"/>
    <dgm:cxn modelId="{88FA48B6-BD07-43FF-9B17-50FC18626582}" type="presParOf" srcId="{A6556D66-1C4B-4DDD-A957-31C64CD716BE}" destId="{1F84CB5E-F454-4C9A-9B09-69D5C4CCF98C}" srcOrd="0" destOrd="0" presId="urn:microsoft.com/office/officeart/2005/8/layout/lProcess2"/>
    <dgm:cxn modelId="{9F4759F0-E645-4940-BDB7-6FF2FCE45E5C}" type="presParOf" srcId="{1F84CB5E-F454-4C9A-9B09-69D5C4CCF98C}" destId="{39A950AA-D469-43E2-BBB5-B939083F555E}" srcOrd="0" destOrd="0" presId="urn:microsoft.com/office/officeart/2005/8/layout/lProcess2"/>
    <dgm:cxn modelId="{E4CDECE6-77AF-4C89-9F54-3D7D60CEBF2D}" type="presParOf" srcId="{1F84CB5E-F454-4C9A-9B09-69D5C4CCF98C}" destId="{A7EFD05A-DFCD-4B6E-B980-F143DBC097BC}" srcOrd="1" destOrd="0" presId="urn:microsoft.com/office/officeart/2005/8/layout/lProcess2"/>
    <dgm:cxn modelId="{874F1ED3-68D3-4BD8-8BC4-4226306E2AFF}" type="presParOf" srcId="{1F84CB5E-F454-4C9A-9B09-69D5C4CCF98C}" destId="{51B43019-D99E-457A-83FB-119C33939933}" srcOrd="2" destOrd="0" presId="urn:microsoft.com/office/officeart/2005/8/layout/lProcess2"/>
    <dgm:cxn modelId="{215D9C5A-B82E-449B-A583-FB4238BBCE0F}" type="presParOf" srcId="{1F84CB5E-F454-4C9A-9B09-69D5C4CCF98C}" destId="{42F8ECB3-BCC1-411C-8A02-2A4036B6285F}" srcOrd="3" destOrd="0" presId="urn:microsoft.com/office/officeart/2005/8/layout/lProcess2"/>
    <dgm:cxn modelId="{068D3779-7409-4E0E-B7B8-2F7682A031A7}" type="presParOf" srcId="{1F84CB5E-F454-4C9A-9B09-69D5C4CCF98C}" destId="{716C607F-D8A3-4B42-A79D-FAA2DBB4810D}" srcOrd="4" destOrd="0" presId="urn:microsoft.com/office/officeart/2005/8/layout/lProcess2"/>
    <dgm:cxn modelId="{9C762536-E1B0-490F-A4C7-13B9C9E470F3}" type="presParOf" srcId="{1F84CB5E-F454-4C9A-9B09-69D5C4CCF98C}" destId="{42C44287-98EA-47B6-8B2B-3B725AA09FDC}" srcOrd="5" destOrd="0" presId="urn:microsoft.com/office/officeart/2005/8/layout/lProcess2"/>
    <dgm:cxn modelId="{587869B1-43F4-4287-B394-B2F2EBE9B139}" type="presParOf" srcId="{1F84CB5E-F454-4C9A-9B09-69D5C4CCF98C}" destId="{61C74BE3-0207-4BF8-88B9-52E8486E084B}" srcOrd="6" destOrd="0" presId="urn:microsoft.com/office/officeart/2005/8/layout/lProcess2"/>
    <dgm:cxn modelId="{DA9E8900-7D7A-4192-A751-4A9AA628032B}" type="presParOf" srcId="{1F84CB5E-F454-4C9A-9B09-69D5C4CCF98C}" destId="{4D04052B-A56C-4299-B509-8C510FA9EFD6}" srcOrd="7" destOrd="0" presId="urn:microsoft.com/office/officeart/2005/8/layout/lProcess2"/>
    <dgm:cxn modelId="{20CCED84-3DD8-447E-86B5-C5C3465F1167}" type="presParOf" srcId="{1F84CB5E-F454-4C9A-9B09-69D5C4CCF98C}" destId="{ECB6891B-09F5-4661-BEF8-F73737A42DA3}" srcOrd="8" destOrd="0" presId="urn:microsoft.com/office/officeart/2005/8/layout/lProcess2"/>
    <dgm:cxn modelId="{8F3EE6BD-5286-478E-98E2-6F31C6101AB3}" type="presParOf" srcId="{47C43097-4DF6-40FE-B9DD-F540A4516AE7}" destId="{2C22D075-537E-4ECB-9430-96E4AA1E3A56}" srcOrd="1" destOrd="0" presId="urn:microsoft.com/office/officeart/2005/8/layout/lProcess2"/>
    <dgm:cxn modelId="{3D507EB4-9237-4020-8DF6-21AD7680F6DC}" type="presParOf" srcId="{47C43097-4DF6-40FE-B9DD-F540A4516AE7}" destId="{3AEC779B-9DE0-4A02-9D92-F8F6988A495A}" srcOrd="2" destOrd="0" presId="urn:microsoft.com/office/officeart/2005/8/layout/lProcess2"/>
    <dgm:cxn modelId="{8321A94F-8869-4FFD-B140-FD34E058237B}" type="presParOf" srcId="{3AEC779B-9DE0-4A02-9D92-F8F6988A495A}" destId="{16300C2B-610A-4B80-8FB5-C035E7E5B5EB}" srcOrd="0" destOrd="0" presId="urn:microsoft.com/office/officeart/2005/8/layout/lProcess2"/>
    <dgm:cxn modelId="{3A35759E-7A30-4880-8ED8-26BF6E79BF79}" type="presParOf" srcId="{3AEC779B-9DE0-4A02-9D92-F8F6988A495A}" destId="{2A835402-73B3-487B-879F-58FC56784A63}" srcOrd="1" destOrd="0" presId="urn:microsoft.com/office/officeart/2005/8/layout/lProcess2"/>
    <dgm:cxn modelId="{6AC10F77-1996-4212-854A-47472DCD007F}" type="presParOf" srcId="{3AEC779B-9DE0-4A02-9D92-F8F6988A495A}" destId="{14757F95-0C47-44C0-9E98-366C53100830}" srcOrd="2" destOrd="0" presId="urn:microsoft.com/office/officeart/2005/8/layout/lProcess2"/>
    <dgm:cxn modelId="{6FE39F22-72BC-4782-A887-67FCFE8971E3}" type="presParOf" srcId="{14757F95-0C47-44C0-9E98-366C53100830}" destId="{5673D785-5316-4975-87E3-EF32DAC1400F}" srcOrd="0" destOrd="0" presId="urn:microsoft.com/office/officeart/2005/8/layout/lProcess2"/>
    <dgm:cxn modelId="{B158F664-6EE1-4648-8E68-D4D054C3F7B6}" type="presParOf" srcId="{5673D785-5316-4975-87E3-EF32DAC1400F}" destId="{3D3DF9C5-217B-40D9-81F9-8046E8990033}" srcOrd="0" destOrd="0" presId="urn:microsoft.com/office/officeart/2005/8/layout/lProcess2"/>
    <dgm:cxn modelId="{C3C16BDD-707E-4644-9797-A80F2A025B9D}" type="presParOf" srcId="{5673D785-5316-4975-87E3-EF32DAC1400F}" destId="{2014EF0C-DC94-480C-8903-401B4923DBC7}" srcOrd="1" destOrd="0" presId="urn:microsoft.com/office/officeart/2005/8/layout/lProcess2"/>
    <dgm:cxn modelId="{A5101785-DA6A-4749-89BE-DF4779180407}" type="presParOf" srcId="{5673D785-5316-4975-87E3-EF32DAC1400F}" destId="{0F266451-D947-4D36-AA96-F2A8539544E9}" srcOrd="2" destOrd="0" presId="urn:microsoft.com/office/officeart/2005/8/layout/lProcess2"/>
    <dgm:cxn modelId="{B67D6D1F-8E09-4CE3-B7B3-54A0D508A2C5}" type="presParOf" srcId="{5673D785-5316-4975-87E3-EF32DAC1400F}" destId="{D7A81075-F3F3-4744-8865-6BC6915F7200}" srcOrd="3" destOrd="0" presId="urn:microsoft.com/office/officeart/2005/8/layout/lProcess2"/>
    <dgm:cxn modelId="{AD483B12-FCBE-481F-8602-6F95441D2F48}" type="presParOf" srcId="{5673D785-5316-4975-87E3-EF32DAC1400F}" destId="{19B1DA56-DFD4-426A-8817-6C10CBB58F3F}" srcOrd="4" destOrd="0" presId="urn:microsoft.com/office/officeart/2005/8/layout/lProcess2"/>
    <dgm:cxn modelId="{A20351E0-1EC7-45FB-9DBA-AA36D1CE8ECA}" type="presParOf" srcId="{5673D785-5316-4975-87E3-EF32DAC1400F}" destId="{13FA21C2-C1ED-4074-A2BF-E02137BBB493}" srcOrd="5" destOrd="0" presId="urn:microsoft.com/office/officeart/2005/8/layout/lProcess2"/>
    <dgm:cxn modelId="{198FE639-A3E7-4B5C-AB0E-55243792E86B}" type="presParOf" srcId="{5673D785-5316-4975-87E3-EF32DAC1400F}" destId="{071248EC-9A76-418D-B400-A6D8ACCC0621}" srcOrd="6" destOrd="0" presId="urn:microsoft.com/office/officeart/2005/8/layout/lProcess2"/>
    <dgm:cxn modelId="{D32939A3-4432-4557-9EAA-D13D40FE9FC5}" type="presParOf" srcId="{5673D785-5316-4975-87E3-EF32DAC1400F}" destId="{02DF0864-F313-4DC4-9F7D-4D582C8DCB2F}" srcOrd="7" destOrd="0" presId="urn:microsoft.com/office/officeart/2005/8/layout/lProcess2"/>
    <dgm:cxn modelId="{A6B2A389-138F-4884-9064-8C70C46C6BDA}" type="presParOf" srcId="{5673D785-5316-4975-87E3-EF32DAC1400F}" destId="{D4327C8A-7AF2-40A1-8C16-D2B5BE623C84}" srcOrd="8" destOrd="0" presId="urn:microsoft.com/office/officeart/2005/8/layout/lProcess2"/>
    <dgm:cxn modelId="{407B3AE5-F512-4FA3-A9C0-48B1EE98C955}" type="presParOf" srcId="{47C43097-4DF6-40FE-B9DD-F540A4516AE7}" destId="{CB5334BE-76A0-4A7A-810D-EAA0474165A1}" srcOrd="3" destOrd="0" presId="urn:microsoft.com/office/officeart/2005/8/layout/lProcess2"/>
    <dgm:cxn modelId="{9C0DB9B3-5CF6-4DE0-9A50-DA2282694387}" type="presParOf" srcId="{47C43097-4DF6-40FE-B9DD-F540A4516AE7}" destId="{FAC82BA8-231B-47B1-AF52-4458D52E89B4}" srcOrd="4" destOrd="0" presId="urn:microsoft.com/office/officeart/2005/8/layout/lProcess2"/>
    <dgm:cxn modelId="{B558B754-DDE4-4F2C-B69E-16B50E5CB30D}" type="presParOf" srcId="{FAC82BA8-231B-47B1-AF52-4458D52E89B4}" destId="{9B5EAB99-C035-4E47-BB9E-64C0B167FC49}" srcOrd="0" destOrd="0" presId="urn:microsoft.com/office/officeart/2005/8/layout/lProcess2"/>
    <dgm:cxn modelId="{508BDA23-6BCB-4DF8-A530-5C90E6DC906B}" type="presParOf" srcId="{FAC82BA8-231B-47B1-AF52-4458D52E89B4}" destId="{A4511F66-7E0C-4F43-8B7F-C9534BE17EBC}" srcOrd="1" destOrd="0" presId="urn:microsoft.com/office/officeart/2005/8/layout/lProcess2"/>
    <dgm:cxn modelId="{ABB729E4-3377-44C5-9C0E-050D4352FF87}" type="presParOf" srcId="{FAC82BA8-231B-47B1-AF52-4458D52E89B4}" destId="{B78FD7B0-766B-42C6-81EE-E6E19BFBF89F}" srcOrd="2" destOrd="0" presId="urn:microsoft.com/office/officeart/2005/8/layout/lProcess2"/>
    <dgm:cxn modelId="{3D74636B-67B0-47EE-A87B-06B38A0955F2}" type="presParOf" srcId="{B78FD7B0-766B-42C6-81EE-E6E19BFBF89F}" destId="{5439AC83-B45A-46AA-A953-D49B2F60F137}" srcOrd="0" destOrd="0" presId="urn:microsoft.com/office/officeart/2005/8/layout/lProcess2"/>
    <dgm:cxn modelId="{1BAA975B-80DB-442D-B565-C8B90BB17298}" type="presParOf" srcId="{5439AC83-B45A-46AA-A953-D49B2F60F137}" destId="{250B4FC7-477E-41BD-ADC6-C57B04527006}" srcOrd="0" destOrd="0" presId="urn:microsoft.com/office/officeart/2005/8/layout/lProcess2"/>
    <dgm:cxn modelId="{B5F61C3E-ADF9-4A91-8BE5-42573B1639E7}" type="presParOf" srcId="{5439AC83-B45A-46AA-A953-D49B2F60F137}" destId="{D8EDFD91-FB4E-4E9A-ADF4-C91A9F53D11A}" srcOrd="1" destOrd="0" presId="urn:microsoft.com/office/officeart/2005/8/layout/lProcess2"/>
    <dgm:cxn modelId="{1D63969C-7141-4D22-B846-1B9546230954}" type="presParOf" srcId="{5439AC83-B45A-46AA-A953-D49B2F60F137}" destId="{2B46B543-0005-44D4-B98C-8A95A492DF23}" srcOrd="2" destOrd="0" presId="urn:microsoft.com/office/officeart/2005/8/layout/lProcess2"/>
    <dgm:cxn modelId="{F6DA92D4-C57E-4313-B1ED-28AFBF742CF9}" type="presParOf" srcId="{5439AC83-B45A-46AA-A953-D49B2F60F137}" destId="{7DCB70C6-AF0B-4FAD-814D-93388EF441EB}" srcOrd="3" destOrd="0" presId="urn:microsoft.com/office/officeart/2005/8/layout/lProcess2"/>
    <dgm:cxn modelId="{9377CA4E-AA20-4E76-AB73-AB8764F94C66}" type="presParOf" srcId="{5439AC83-B45A-46AA-A953-D49B2F60F137}" destId="{4C9D7AB9-79F6-41D4-994B-91E9CD327743}" srcOrd="4" destOrd="0" presId="urn:microsoft.com/office/officeart/2005/8/layout/lProcess2"/>
    <dgm:cxn modelId="{97F0853A-AA73-4A7A-9268-1A4D915E3B84}" type="presParOf" srcId="{5439AC83-B45A-46AA-A953-D49B2F60F137}" destId="{30E8C9AB-AB3E-431D-A23F-8A30843EE7A9}" srcOrd="5" destOrd="0" presId="urn:microsoft.com/office/officeart/2005/8/layout/lProcess2"/>
    <dgm:cxn modelId="{3E74D3AE-8837-4798-A9EF-909EC97CB8D9}" type="presParOf" srcId="{5439AC83-B45A-46AA-A953-D49B2F60F137}" destId="{00B26F1A-9122-4742-A5CF-6FA78826C7BC}" srcOrd="6" destOrd="0" presId="urn:microsoft.com/office/officeart/2005/8/layout/lProcess2"/>
    <dgm:cxn modelId="{5573CFCE-266A-494E-BD0B-61D0730B5540}" type="presParOf" srcId="{5439AC83-B45A-46AA-A953-D49B2F60F137}" destId="{5216604E-7701-4414-A575-56C77128A847}" srcOrd="7" destOrd="0" presId="urn:microsoft.com/office/officeart/2005/8/layout/lProcess2"/>
    <dgm:cxn modelId="{2B11B9E4-0906-439B-9E96-3A18BDDE65FC}" type="presParOf" srcId="{5439AC83-B45A-46AA-A953-D49B2F60F137}" destId="{EA7B0AF7-D0A2-4BD2-9914-0ADB71C980C2}" srcOrd="8" destOrd="0" presId="urn:microsoft.com/office/officeart/2005/8/layout/lProcess2"/>
    <dgm:cxn modelId="{C262393A-7CD1-4511-B35F-144CB4663974}" type="presParOf" srcId="{47C43097-4DF6-40FE-B9DD-F540A4516AE7}" destId="{92B04DF5-5704-4994-BBE4-56F370455724}" srcOrd="5" destOrd="0" presId="urn:microsoft.com/office/officeart/2005/8/layout/lProcess2"/>
    <dgm:cxn modelId="{BF712EE4-E116-4E62-A601-C49FE0962E72}" type="presParOf" srcId="{47C43097-4DF6-40FE-B9DD-F540A4516AE7}" destId="{EC77D26E-3ADB-4E1B-BE45-48BD3C37A4A2}" srcOrd="6" destOrd="0" presId="urn:microsoft.com/office/officeart/2005/8/layout/lProcess2"/>
    <dgm:cxn modelId="{04611B6F-E1A1-40F4-8783-607B9F3FD61D}" type="presParOf" srcId="{EC77D26E-3ADB-4E1B-BE45-48BD3C37A4A2}" destId="{9D0DFD03-4C27-4AA3-ADFF-D10661EE1835}" srcOrd="0" destOrd="0" presId="urn:microsoft.com/office/officeart/2005/8/layout/lProcess2"/>
    <dgm:cxn modelId="{F9542621-5E28-40A3-A3CD-51B04E88E711}" type="presParOf" srcId="{EC77D26E-3ADB-4E1B-BE45-48BD3C37A4A2}" destId="{7B478CED-5CA4-4D5D-9D1A-AFA1DFE5E4E6}" srcOrd="1" destOrd="0" presId="urn:microsoft.com/office/officeart/2005/8/layout/lProcess2"/>
    <dgm:cxn modelId="{2934BAF0-393A-47D1-9CF5-5FAFAE42A297}" type="presParOf" srcId="{EC77D26E-3ADB-4E1B-BE45-48BD3C37A4A2}" destId="{73248A85-C310-42DD-AB90-C2BAADF46037}" srcOrd="2" destOrd="0" presId="urn:microsoft.com/office/officeart/2005/8/layout/lProcess2"/>
    <dgm:cxn modelId="{58066F51-89C0-47B9-ABFA-97D9DCBB1DE2}" type="presParOf" srcId="{73248A85-C310-42DD-AB90-C2BAADF46037}" destId="{119F4E33-F661-4975-A6BD-EB2E2636C74C}" srcOrd="0" destOrd="0" presId="urn:microsoft.com/office/officeart/2005/8/layout/lProcess2"/>
    <dgm:cxn modelId="{88D90774-2303-42A7-9171-ABB1BB3D9574}" type="presParOf" srcId="{119F4E33-F661-4975-A6BD-EB2E2636C74C}" destId="{82C30BA8-4A2D-445A-A77B-F54CC1EFDADC}" srcOrd="0" destOrd="0" presId="urn:microsoft.com/office/officeart/2005/8/layout/lProcess2"/>
    <dgm:cxn modelId="{121703AB-7F5D-4A3A-8A33-3E341385C35A}" type="presParOf" srcId="{119F4E33-F661-4975-A6BD-EB2E2636C74C}" destId="{5816338A-D00E-41E8-8FE6-FCBDB73CA583}" srcOrd="1" destOrd="0" presId="urn:microsoft.com/office/officeart/2005/8/layout/lProcess2"/>
    <dgm:cxn modelId="{C4C83F4F-70C3-411D-8C77-922AAF51DA58}" type="presParOf" srcId="{119F4E33-F661-4975-A6BD-EB2E2636C74C}" destId="{3095CA46-DE97-4440-BD23-7826389365A1}" srcOrd="2" destOrd="0" presId="urn:microsoft.com/office/officeart/2005/8/layout/lProcess2"/>
    <dgm:cxn modelId="{7A941C51-ADF0-46F4-9E18-789BEEF73CC4}" type="presParOf" srcId="{119F4E33-F661-4975-A6BD-EB2E2636C74C}" destId="{55F0D9F5-24BF-4CB5-9D29-7C6D1502456E}" srcOrd="3" destOrd="0" presId="urn:microsoft.com/office/officeart/2005/8/layout/lProcess2"/>
    <dgm:cxn modelId="{794A0F65-124B-4E6C-BD6B-FF3A8FD452F2}" type="presParOf" srcId="{119F4E33-F661-4975-A6BD-EB2E2636C74C}" destId="{A9A7DCF2-B075-4AF1-9D3D-287E486B7A34}" srcOrd="4" destOrd="0" presId="urn:microsoft.com/office/officeart/2005/8/layout/lProcess2"/>
    <dgm:cxn modelId="{9D7E4AAD-618B-4915-86B5-D2A6480E1A91}" type="presParOf" srcId="{119F4E33-F661-4975-A6BD-EB2E2636C74C}" destId="{C4A80AF1-BAEB-4E82-B197-DA7953F619AC}" srcOrd="5" destOrd="0" presId="urn:microsoft.com/office/officeart/2005/8/layout/lProcess2"/>
    <dgm:cxn modelId="{B2226E13-0935-4105-92E4-B4C3B8231C1F}" type="presParOf" srcId="{119F4E33-F661-4975-A6BD-EB2E2636C74C}" destId="{9B5064E0-177D-4BE8-B3BA-78DD4CF65CB7}" srcOrd="6" destOrd="0" presId="urn:microsoft.com/office/officeart/2005/8/layout/lProcess2"/>
    <dgm:cxn modelId="{D9BEC56E-749E-430B-8789-F463BB0D336A}" type="presParOf" srcId="{119F4E33-F661-4975-A6BD-EB2E2636C74C}" destId="{E525FA55-D1BA-4D10-8FF0-0AB0CD73BDFC}" srcOrd="7" destOrd="0" presId="urn:microsoft.com/office/officeart/2005/8/layout/lProcess2"/>
    <dgm:cxn modelId="{CEA7E884-287C-4CDA-9E8E-DFE9CC2B2136}" type="presParOf" srcId="{119F4E33-F661-4975-A6BD-EB2E2636C74C}" destId="{A5D467AE-BB2A-4722-A8DC-2FCFFDF79291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5BCD94-D914-4993-ABC8-417809F050C9}" type="doc">
      <dgm:prSet loTypeId="urn:microsoft.com/office/officeart/2005/8/layout/lProcess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FEF119-B104-477F-9EDA-93738C5AB458}">
      <dgm:prSet phldrT="[Text]" custT="1"/>
      <dgm:spPr/>
      <dgm:t>
        <a:bodyPr/>
        <a:lstStyle/>
        <a:p>
          <a:r>
            <a:rPr lang="en-US" sz="2400" dirty="0">
              <a:solidFill>
                <a:schemeClr val="accent1">
                  <a:lumMod val="75000"/>
                </a:schemeClr>
              </a:solidFill>
            </a:rPr>
            <a:t>Chest</a:t>
          </a:r>
        </a:p>
      </dgm:t>
    </dgm:pt>
    <dgm:pt modelId="{99D27B52-D63C-4647-966D-44D758B593C4}" type="parTrans" cxnId="{F86D18C1-05E2-465F-A70E-9FB05A31BCC2}">
      <dgm:prSet/>
      <dgm:spPr/>
      <dgm:t>
        <a:bodyPr/>
        <a:lstStyle/>
        <a:p>
          <a:endParaRPr lang="en-US" sz="1800"/>
        </a:p>
      </dgm:t>
    </dgm:pt>
    <dgm:pt modelId="{41B04FC9-7E55-4046-921F-C4F173F43E18}" type="sibTrans" cxnId="{F86D18C1-05E2-465F-A70E-9FB05A31BCC2}">
      <dgm:prSet/>
      <dgm:spPr/>
      <dgm:t>
        <a:bodyPr/>
        <a:lstStyle/>
        <a:p>
          <a:endParaRPr lang="en-US" sz="1800"/>
        </a:p>
      </dgm:t>
    </dgm:pt>
    <dgm:pt modelId="{BFE2DA22-5E56-445E-80FD-958DBFF4493F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" action="ppaction://hlinksldjump"/>
            </a:rPr>
            <a:t>400</a:t>
          </a:r>
          <a:endParaRPr lang="en-US" sz="2400" dirty="0"/>
        </a:p>
      </dgm:t>
    </dgm:pt>
    <dgm:pt modelId="{A71309FC-DADA-464B-9C4B-B95DE8F91357}" type="parTrans" cxnId="{37F1AACB-73CF-4B83-897F-84BDFCD93E30}">
      <dgm:prSet/>
      <dgm:spPr/>
      <dgm:t>
        <a:bodyPr/>
        <a:lstStyle/>
        <a:p>
          <a:endParaRPr lang="en-US" sz="1800"/>
        </a:p>
      </dgm:t>
    </dgm:pt>
    <dgm:pt modelId="{B952FF32-3188-44AA-B187-2BA0712ABE23}" type="sibTrans" cxnId="{37F1AACB-73CF-4B83-897F-84BDFCD93E30}">
      <dgm:prSet/>
      <dgm:spPr/>
      <dgm:t>
        <a:bodyPr/>
        <a:lstStyle/>
        <a:p>
          <a:endParaRPr lang="en-US" sz="1800"/>
        </a:p>
      </dgm:t>
    </dgm:pt>
    <dgm:pt modelId="{F2153DD8-C539-414F-BACE-D7B54F88565A}">
      <dgm:prSet phldrT="[Text]" custT="1"/>
      <dgm:spPr/>
      <dgm:t>
        <a:bodyPr/>
        <a:lstStyle/>
        <a:p>
          <a:r>
            <a:rPr lang="en-US" sz="2400" dirty="0">
              <a:solidFill>
                <a:schemeClr val="accent1">
                  <a:lumMod val="75000"/>
                </a:schemeClr>
              </a:solidFill>
            </a:rPr>
            <a:t>Abdomen &amp; pelvis</a:t>
          </a:r>
        </a:p>
      </dgm:t>
    </dgm:pt>
    <dgm:pt modelId="{E558A688-10C6-4C00-AFFE-7940FB72AEAF}" type="parTrans" cxnId="{113FFCFD-DE00-4FDF-9835-5D412A29D874}">
      <dgm:prSet/>
      <dgm:spPr/>
      <dgm:t>
        <a:bodyPr/>
        <a:lstStyle/>
        <a:p>
          <a:endParaRPr lang="en-US" sz="1800"/>
        </a:p>
      </dgm:t>
    </dgm:pt>
    <dgm:pt modelId="{8FC6D6D2-BD8F-46CE-B38D-E7D543297E73}" type="sibTrans" cxnId="{113FFCFD-DE00-4FDF-9835-5D412A29D874}">
      <dgm:prSet/>
      <dgm:spPr/>
      <dgm:t>
        <a:bodyPr/>
        <a:lstStyle/>
        <a:p>
          <a:endParaRPr lang="en-US" sz="1800"/>
        </a:p>
      </dgm:t>
    </dgm:pt>
    <dgm:pt modelId="{F75F7F73-D8C1-49A9-858D-989F26C74798}">
      <dgm:prSet phldrT="[Text]" custT="1"/>
      <dgm:spPr/>
      <dgm:t>
        <a:bodyPr/>
        <a:lstStyle/>
        <a:p>
          <a:r>
            <a:rPr lang="en-US" sz="2400" dirty="0">
              <a:solidFill>
                <a:schemeClr val="accent1">
                  <a:lumMod val="75000"/>
                </a:schemeClr>
              </a:solidFill>
            </a:rPr>
            <a:t>MSK</a:t>
          </a:r>
        </a:p>
      </dgm:t>
    </dgm:pt>
    <dgm:pt modelId="{8BD92FC0-E92D-4DF8-A47E-96E5AE55670A}" type="parTrans" cxnId="{5E5C953E-F91A-4E8D-80BF-84C1D788BE49}">
      <dgm:prSet/>
      <dgm:spPr/>
      <dgm:t>
        <a:bodyPr/>
        <a:lstStyle/>
        <a:p>
          <a:endParaRPr lang="en-US" sz="1800"/>
        </a:p>
      </dgm:t>
    </dgm:pt>
    <dgm:pt modelId="{F7CDDEB9-9C4D-4942-8BEB-477E9DB7E57C}" type="sibTrans" cxnId="{5E5C953E-F91A-4E8D-80BF-84C1D788BE49}">
      <dgm:prSet/>
      <dgm:spPr/>
      <dgm:t>
        <a:bodyPr/>
        <a:lstStyle/>
        <a:p>
          <a:endParaRPr lang="en-US" sz="1800"/>
        </a:p>
      </dgm:t>
    </dgm:pt>
    <dgm:pt modelId="{33BC0DBB-03CE-4C14-BD56-0A3187FC6C3C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2" action="ppaction://hlinksldjump"/>
            </a:rPr>
            <a:t>600</a:t>
          </a:r>
          <a:endParaRPr lang="en-US" sz="2400" dirty="0"/>
        </a:p>
      </dgm:t>
    </dgm:pt>
    <dgm:pt modelId="{33D1E58B-97E2-4F16-80F2-A68987F2B0D1}" type="parTrans" cxnId="{BAEB97D2-F08E-4464-912F-2164494B3B18}">
      <dgm:prSet/>
      <dgm:spPr/>
      <dgm:t>
        <a:bodyPr/>
        <a:lstStyle/>
        <a:p>
          <a:endParaRPr lang="en-US" sz="1800"/>
        </a:p>
      </dgm:t>
    </dgm:pt>
    <dgm:pt modelId="{DBBBFD9A-DAD7-40CB-A296-B8C32413FB0A}" type="sibTrans" cxnId="{BAEB97D2-F08E-4464-912F-2164494B3B18}">
      <dgm:prSet/>
      <dgm:spPr/>
      <dgm:t>
        <a:bodyPr/>
        <a:lstStyle/>
        <a:p>
          <a:endParaRPr lang="en-US" sz="1800"/>
        </a:p>
      </dgm:t>
    </dgm:pt>
    <dgm:pt modelId="{F159B09F-1D1F-4F2D-BA45-BF21F27B7CAA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3" action="ppaction://hlinksldjump"/>
            </a:rPr>
            <a:t>800</a:t>
          </a:r>
          <a:endParaRPr lang="en-US" sz="2400" dirty="0"/>
        </a:p>
      </dgm:t>
    </dgm:pt>
    <dgm:pt modelId="{FA22B869-162C-41E1-965E-C06A5C9AC3AF}" type="parTrans" cxnId="{5D5F89B5-E217-4989-A283-A304F7BED0CC}">
      <dgm:prSet/>
      <dgm:spPr/>
      <dgm:t>
        <a:bodyPr/>
        <a:lstStyle/>
        <a:p>
          <a:endParaRPr lang="en-US" sz="1800"/>
        </a:p>
      </dgm:t>
    </dgm:pt>
    <dgm:pt modelId="{F2147065-1708-452C-9038-60D5FC6688E6}" type="sibTrans" cxnId="{5D5F89B5-E217-4989-A283-A304F7BED0CC}">
      <dgm:prSet/>
      <dgm:spPr/>
      <dgm:t>
        <a:bodyPr/>
        <a:lstStyle/>
        <a:p>
          <a:endParaRPr lang="en-US" sz="1800"/>
        </a:p>
      </dgm:t>
    </dgm:pt>
    <dgm:pt modelId="{7AB8200B-ED29-45D5-91BD-DF911379C6F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4" action="ppaction://hlinksldjump"/>
            </a:rPr>
            <a:t>1000</a:t>
          </a:r>
          <a:endParaRPr lang="en-US" sz="2400" dirty="0"/>
        </a:p>
      </dgm:t>
    </dgm:pt>
    <dgm:pt modelId="{7A223156-D2D6-4F0B-A95F-B97D9DCE8A20}" type="parTrans" cxnId="{10E794B1-6F55-44C1-BEAA-1842FC3208D4}">
      <dgm:prSet/>
      <dgm:spPr/>
      <dgm:t>
        <a:bodyPr/>
        <a:lstStyle/>
        <a:p>
          <a:endParaRPr lang="en-US" sz="1800"/>
        </a:p>
      </dgm:t>
    </dgm:pt>
    <dgm:pt modelId="{01CEA6BB-67D8-4275-AA72-E14C25CD5A08}" type="sibTrans" cxnId="{10E794B1-6F55-44C1-BEAA-1842FC3208D4}">
      <dgm:prSet/>
      <dgm:spPr/>
      <dgm:t>
        <a:bodyPr/>
        <a:lstStyle/>
        <a:p>
          <a:endParaRPr lang="en-US" sz="1800"/>
        </a:p>
      </dgm:t>
    </dgm:pt>
    <dgm:pt modelId="{FE884144-6C2C-4CBE-8C24-9E82430B2DDF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5" action="ppaction://hlinksldjump"/>
            </a:rPr>
            <a:t>200</a:t>
          </a:r>
          <a:endParaRPr lang="en-US" sz="2400" dirty="0"/>
        </a:p>
      </dgm:t>
    </dgm:pt>
    <dgm:pt modelId="{7208F1C3-9FAD-4D3B-85CA-2880B521CCE8}" type="parTrans" cxnId="{0A70C720-96EB-4405-A1CE-54864B45A904}">
      <dgm:prSet/>
      <dgm:spPr/>
      <dgm:t>
        <a:bodyPr/>
        <a:lstStyle/>
        <a:p>
          <a:endParaRPr lang="en-US" sz="1800"/>
        </a:p>
      </dgm:t>
    </dgm:pt>
    <dgm:pt modelId="{8A60AFD8-AF6E-43D9-BD9C-1D57FDB7F7EE}" type="sibTrans" cxnId="{0A70C720-96EB-4405-A1CE-54864B45A904}">
      <dgm:prSet/>
      <dgm:spPr/>
      <dgm:t>
        <a:bodyPr/>
        <a:lstStyle/>
        <a:p>
          <a:endParaRPr lang="en-US" sz="1800"/>
        </a:p>
      </dgm:t>
    </dgm:pt>
    <dgm:pt modelId="{2586A74D-FA3C-448E-9BD0-A8E4DD06F7D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6" action="ppaction://hlinksldjump"/>
            </a:rPr>
            <a:t>400</a:t>
          </a:r>
          <a:endParaRPr lang="en-US" sz="2400" dirty="0"/>
        </a:p>
      </dgm:t>
    </dgm:pt>
    <dgm:pt modelId="{CA31AA79-AB07-4515-808E-08999F6C0F6F}" type="parTrans" cxnId="{8335FA8A-B996-4884-864A-4A8F7558718D}">
      <dgm:prSet/>
      <dgm:spPr/>
      <dgm:t>
        <a:bodyPr/>
        <a:lstStyle/>
        <a:p>
          <a:endParaRPr lang="en-US" sz="1800"/>
        </a:p>
      </dgm:t>
    </dgm:pt>
    <dgm:pt modelId="{ABBA4E4F-802A-47EB-AE4D-931EFE83E23E}" type="sibTrans" cxnId="{8335FA8A-B996-4884-864A-4A8F7558718D}">
      <dgm:prSet/>
      <dgm:spPr/>
      <dgm:t>
        <a:bodyPr/>
        <a:lstStyle/>
        <a:p>
          <a:endParaRPr lang="en-US" sz="1800"/>
        </a:p>
      </dgm:t>
    </dgm:pt>
    <dgm:pt modelId="{E271B3B9-8D39-418A-85EA-E192CCB78D87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7" action="ppaction://hlinksldjump"/>
            </a:rPr>
            <a:t>600</a:t>
          </a:r>
          <a:endParaRPr lang="en-US" sz="2400" dirty="0"/>
        </a:p>
      </dgm:t>
    </dgm:pt>
    <dgm:pt modelId="{9C0D8A73-60A8-46AD-854D-21A7CD4D9542}" type="parTrans" cxnId="{E26B0EB7-012E-4E30-B925-D1AC816CEE28}">
      <dgm:prSet/>
      <dgm:spPr/>
      <dgm:t>
        <a:bodyPr/>
        <a:lstStyle/>
        <a:p>
          <a:endParaRPr lang="en-US" sz="1800"/>
        </a:p>
      </dgm:t>
    </dgm:pt>
    <dgm:pt modelId="{D061CCAD-8B79-46D2-B4B2-8BC9141B26DD}" type="sibTrans" cxnId="{E26B0EB7-012E-4E30-B925-D1AC816CEE28}">
      <dgm:prSet/>
      <dgm:spPr/>
      <dgm:t>
        <a:bodyPr/>
        <a:lstStyle/>
        <a:p>
          <a:endParaRPr lang="en-US" sz="1800"/>
        </a:p>
      </dgm:t>
    </dgm:pt>
    <dgm:pt modelId="{CBF7B1FC-36DF-4930-8CAE-72C790386F42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8" action="ppaction://hlinksldjump"/>
            </a:rPr>
            <a:t>800</a:t>
          </a:r>
          <a:endParaRPr lang="en-US" sz="2400" dirty="0"/>
        </a:p>
      </dgm:t>
    </dgm:pt>
    <dgm:pt modelId="{61060A37-77B4-4B6F-A182-B5A2D98457D2}" type="parTrans" cxnId="{7ACEC365-B08F-432A-9933-AA4DEBAEFCE9}">
      <dgm:prSet/>
      <dgm:spPr/>
      <dgm:t>
        <a:bodyPr/>
        <a:lstStyle/>
        <a:p>
          <a:endParaRPr lang="en-US" sz="1800"/>
        </a:p>
      </dgm:t>
    </dgm:pt>
    <dgm:pt modelId="{6F5F32C3-3AF1-44FD-B53E-E1EBB0A7B97A}" type="sibTrans" cxnId="{7ACEC365-B08F-432A-9933-AA4DEBAEFCE9}">
      <dgm:prSet/>
      <dgm:spPr/>
      <dgm:t>
        <a:bodyPr/>
        <a:lstStyle/>
        <a:p>
          <a:endParaRPr lang="en-US" sz="1800"/>
        </a:p>
      </dgm:t>
    </dgm:pt>
    <dgm:pt modelId="{ABF7ECDE-F456-42E8-B952-729FEDB490B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9" action="ppaction://hlinksldjump"/>
            </a:rPr>
            <a:t>1000</a:t>
          </a:r>
          <a:endParaRPr lang="en-US" sz="2400" dirty="0"/>
        </a:p>
      </dgm:t>
    </dgm:pt>
    <dgm:pt modelId="{4350A677-D6A9-42EF-A81A-E3BAC94D2EF3}" type="parTrans" cxnId="{AEC408D6-CB4A-4D46-888E-B3A04C9981E4}">
      <dgm:prSet/>
      <dgm:spPr/>
      <dgm:t>
        <a:bodyPr/>
        <a:lstStyle/>
        <a:p>
          <a:endParaRPr lang="en-US" sz="1800"/>
        </a:p>
      </dgm:t>
    </dgm:pt>
    <dgm:pt modelId="{46DD7B98-C9A1-4E55-9211-639F782F20C7}" type="sibTrans" cxnId="{AEC408D6-CB4A-4D46-888E-B3A04C9981E4}">
      <dgm:prSet/>
      <dgm:spPr/>
      <dgm:t>
        <a:bodyPr/>
        <a:lstStyle/>
        <a:p>
          <a:endParaRPr lang="en-US" sz="1800"/>
        </a:p>
      </dgm:t>
    </dgm:pt>
    <dgm:pt modelId="{4C85C5CB-0D96-4A48-9F0A-A03EA5BC3FC2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0" action="ppaction://hlinksldjump"/>
            </a:rPr>
            <a:t>200</a:t>
          </a:r>
          <a:endParaRPr lang="en-US" sz="2400" dirty="0"/>
        </a:p>
      </dgm:t>
    </dgm:pt>
    <dgm:pt modelId="{677A0FEF-1AD4-4844-9631-A8D6A7D65B3C}" type="parTrans" cxnId="{65BE9A32-A16B-4F7F-80FF-08B174DC54E4}">
      <dgm:prSet/>
      <dgm:spPr/>
      <dgm:t>
        <a:bodyPr/>
        <a:lstStyle/>
        <a:p>
          <a:endParaRPr lang="en-US" sz="1800"/>
        </a:p>
      </dgm:t>
    </dgm:pt>
    <dgm:pt modelId="{4A591464-936A-4BCB-B8A7-0CFC546C10B8}" type="sibTrans" cxnId="{65BE9A32-A16B-4F7F-80FF-08B174DC54E4}">
      <dgm:prSet/>
      <dgm:spPr/>
      <dgm:t>
        <a:bodyPr/>
        <a:lstStyle/>
        <a:p>
          <a:endParaRPr lang="en-US" sz="1800"/>
        </a:p>
      </dgm:t>
    </dgm:pt>
    <dgm:pt modelId="{ADA5AC14-B022-4483-A3FD-59E4B8BCCB71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1" action="ppaction://hlinksldjump"/>
            </a:rPr>
            <a:t>400</a:t>
          </a:r>
          <a:endParaRPr lang="en-US" sz="2400" dirty="0"/>
        </a:p>
      </dgm:t>
    </dgm:pt>
    <dgm:pt modelId="{B67EF972-20D1-48E1-BFC2-DBF23629B34D}" type="parTrans" cxnId="{64F3DC28-601F-4DAB-9B15-C3A18FB5B63D}">
      <dgm:prSet/>
      <dgm:spPr/>
      <dgm:t>
        <a:bodyPr/>
        <a:lstStyle/>
        <a:p>
          <a:endParaRPr lang="en-US" sz="1800"/>
        </a:p>
      </dgm:t>
    </dgm:pt>
    <dgm:pt modelId="{641EE4C4-6739-4126-BAAB-717F376901FF}" type="sibTrans" cxnId="{64F3DC28-601F-4DAB-9B15-C3A18FB5B63D}">
      <dgm:prSet/>
      <dgm:spPr/>
      <dgm:t>
        <a:bodyPr/>
        <a:lstStyle/>
        <a:p>
          <a:endParaRPr lang="en-US" sz="1800"/>
        </a:p>
      </dgm:t>
    </dgm:pt>
    <dgm:pt modelId="{60C5C6D7-7566-4A78-AD6E-539CF8D87C0B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2" action="ppaction://hlinksldjump"/>
            </a:rPr>
            <a:t>600</a:t>
          </a:r>
          <a:endParaRPr lang="en-US" sz="2400" dirty="0"/>
        </a:p>
      </dgm:t>
    </dgm:pt>
    <dgm:pt modelId="{C3C8E5E3-678A-4B19-93C6-1B66AC08279F}" type="parTrans" cxnId="{AF723476-F6BD-4429-9D0F-55BB34BFDEDA}">
      <dgm:prSet/>
      <dgm:spPr/>
      <dgm:t>
        <a:bodyPr/>
        <a:lstStyle/>
        <a:p>
          <a:endParaRPr lang="en-US" sz="1800"/>
        </a:p>
      </dgm:t>
    </dgm:pt>
    <dgm:pt modelId="{50873F8D-84D2-4538-B4B3-C13F3E38254A}" type="sibTrans" cxnId="{AF723476-F6BD-4429-9D0F-55BB34BFDEDA}">
      <dgm:prSet/>
      <dgm:spPr/>
      <dgm:t>
        <a:bodyPr/>
        <a:lstStyle/>
        <a:p>
          <a:endParaRPr lang="en-US" sz="1800"/>
        </a:p>
      </dgm:t>
    </dgm:pt>
    <dgm:pt modelId="{11CA80FE-C899-4E33-B46E-AEC0910590F3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3" action="ppaction://hlinksldjump"/>
            </a:rPr>
            <a:t>800</a:t>
          </a:r>
          <a:endParaRPr lang="en-US" sz="2400" dirty="0"/>
        </a:p>
      </dgm:t>
    </dgm:pt>
    <dgm:pt modelId="{C2C31517-239C-4F20-8F62-B42FCC8A0661}" type="parTrans" cxnId="{52C2C9A9-0889-4E22-A2C0-751315C43B1D}">
      <dgm:prSet/>
      <dgm:spPr/>
      <dgm:t>
        <a:bodyPr/>
        <a:lstStyle/>
        <a:p>
          <a:endParaRPr lang="en-US" sz="1800"/>
        </a:p>
      </dgm:t>
    </dgm:pt>
    <dgm:pt modelId="{CA123C6A-C68C-4677-B666-4082489A01A2}" type="sibTrans" cxnId="{52C2C9A9-0889-4E22-A2C0-751315C43B1D}">
      <dgm:prSet/>
      <dgm:spPr/>
      <dgm:t>
        <a:bodyPr/>
        <a:lstStyle/>
        <a:p>
          <a:endParaRPr lang="en-US" sz="1800"/>
        </a:p>
      </dgm:t>
    </dgm:pt>
    <dgm:pt modelId="{BEA88A3F-AA75-43FC-9D57-4E93545A767B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4" action="ppaction://hlinksldjump"/>
            </a:rPr>
            <a:t>1000</a:t>
          </a:r>
          <a:endParaRPr lang="en-US" sz="2400" dirty="0"/>
        </a:p>
      </dgm:t>
    </dgm:pt>
    <dgm:pt modelId="{9F955368-FBB7-407D-A140-303655562728}" type="parTrans" cxnId="{47E73078-97B7-4A60-A06A-C8A09F17B092}">
      <dgm:prSet/>
      <dgm:spPr/>
      <dgm:t>
        <a:bodyPr/>
        <a:lstStyle/>
        <a:p>
          <a:endParaRPr lang="en-US" sz="1800"/>
        </a:p>
      </dgm:t>
    </dgm:pt>
    <dgm:pt modelId="{CADCC39B-E71E-4276-9BDC-30F000092E1A}" type="sibTrans" cxnId="{47E73078-97B7-4A60-A06A-C8A09F17B092}">
      <dgm:prSet/>
      <dgm:spPr/>
      <dgm:t>
        <a:bodyPr/>
        <a:lstStyle/>
        <a:p>
          <a:endParaRPr lang="en-US" sz="1800"/>
        </a:p>
      </dgm:t>
    </dgm:pt>
    <dgm:pt modelId="{157EB62D-8EF8-4907-88E5-E606E443836A}">
      <dgm:prSet phldrT="[Text]" custT="1"/>
      <dgm:spPr/>
      <dgm:t>
        <a:bodyPr/>
        <a:lstStyle/>
        <a:p>
          <a:r>
            <a:rPr lang="en-US" sz="2400" dirty="0" err="1">
              <a:solidFill>
                <a:schemeClr val="accent1">
                  <a:lumMod val="75000"/>
                </a:schemeClr>
              </a:solidFill>
            </a:rPr>
            <a:t>Neuro</a:t>
          </a:r>
          <a:endParaRPr lang="en-US" sz="2400" dirty="0">
            <a:solidFill>
              <a:schemeClr val="accent1">
                <a:lumMod val="75000"/>
              </a:schemeClr>
            </a:solidFill>
          </a:endParaRPr>
        </a:p>
      </dgm:t>
    </dgm:pt>
    <dgm:pt modelId="{65BFE39C-19FD-44A5-89EE-0E121D99F2EA}" type="parTrans" cxnId="{458F225B-1D7F-426F-AB2F-CB2CBACB3F6A}">
      <dgm:prSet/>
      <dgm:spPr/>
      <dgm:t>
        <a:bodyPr/>
        <a:lstStyle/>
        <a:p>
          <a:endParaRPr lang="en-US" sz="1800"/>
        </a:p>
      </dgm:t>
    </dgm:pt>
    <dgm:pt modelId="{D4AA65A4-81C6-42DD-A49B-F59AC3C14054}" type="sibTrans" cxnId="{458F225B-1D7F-426F-AB2F-CB2CBACB3F6A}">
      <dgm:prSet/>
      <dgm:spPr/>
      <dgm:t>
        <a:bodyPr/>
        <a:lstStyle/>
        <a:p>
          <a:endParaRPr lang="en-US" sz="1800"/>
        </a:p>
      </dgm:t>
    </dgm:pt>
    <dgm:pt modelId="{167B8D1C-C355-4FF0-8ABF-4740DE65B8CD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5" action="ppaction://hlinksldjump"/>
            </a:rPr>
            <a:t>200</a:t>
          </a:r>
          <a:endParaRPr lang="en-US" sz="2400" dirty="0"/>
        </a:p>
      </dgm:t>
    </dgm:pt>
    <dgm:pt modelId="{1B88FDF8-A382-482D-8BE8-18CA35E947FB}" type="parTrans" cxnId="{4387325B-2447-4CA9-B343-97517E42A387}">
      <dgm:prSet/>
      <dgm:spPr/>
      <dgm:t>
        <a:bodyPr/>
        <a:lstStyle/>
        <a:p>
          <a:endParaRPr lang="en-US" sz="1800"/>
        </a:p>
      </dgm:t>
    </dgm:pt>
    <dgm:pt modelId="{66EFA483-F6AD-4918-BF7F-5E271F0E79DE}" type="sibTrans" cxnId="{4387325B-2447-4CA9-B343-97517E42A387}">
      <dgm:prSet/>
      <dgm:spPr/>
      <dgm:t>
        <a:bodyPr/>
        <a:lstStyle/>
        <a:p>
          <a:endParaRPr lang="en-US" sz="1800"/>
        </a:p>
      </dgm:t>
    </dgm:pt>
    <dgm:pt modelId="{59D876C3-C71C-4BB9-AE54-89F09A9C4AF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6" action="ppaction://hlinksldjump"/>
            </a:rPr>
            <a:t>400</a:t>
          </a:r>
          <a:endParaRPr lang="en-US" sz="2400" dirty="0"/>
        </a:p>
      </dgm:t>
    </dgm:pt>
    <dgm:pt modelId="{FB1F99D3-7603-418D-9660-62700F057C34}" type="parTrans" cxnId="{9115ACC8-3EF8-4E34-A631-5EE3C7D5E74B}">
      <dgm:prSet/>
      <dgm:spPr/>
      <dgm:t>
        <a:bodyPr/>
        <a:lstStyle/>
        <a:p>
          <a:endParaRPr lang="en-US" sz="1800"/>
        </a:p>
      </dgm:t>
    </dgm:pt>
    <dgm:pt modelId="{B6B8B5BA-00F3-4670-BD41-27BF44DAF3F2}" type="sibTrans" cxnId="{9115ACC8-3EF8-4E34-A631-5EE3C7D5E74B}">
      <dgm:prSet/>
      <dgm:spPr/>
      <dgm:t>
        <a:bodyPr/>
        <a:lstStyle/>
        <a:p>
          <a:endParaRPr lang="en-US" sz="1800"/>
        </a:p>
      </dgm:t>
    </dgm:pt>
    <dgm:pt modelId="{726B74F9-C1DF-4233-91BA-295C2A57C6DC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7" action="ppaction://hlinksldjump"/>
            </a:rPr>
            <a:t>600</a:t>
          </a:r>
          <a:endParaRPr lang="en-US" sz="2400" dirty="0"/>
        </a:p>
      </dgm:t>
    </dgm:pt>
    <dgm:pt modelId="{2E6DFC2A-B57A-4093-B942-A77E826F8841}" type="parTrans" cxnId="{834582A3-3572-49D5-99C2-545A67CD6AC9}">
      <dgm:prSet/>
      <dgm:spPr/>
      <dgm:t>
        <a:bodyPr/>
        <a:lstStyle/>
        <a:p>
          <a:endParaRPr lang="en-US" sz="1800"/>
        </a:p>
      </dgm:t>
    </dgm:pt>
    <dgm:pt modelId="{1AB52C32-1298-464D-9727-C79C56EF1A5A}" type="sibTrans" cxnId="{834582A3-3572-49D5-99C2-545A67CD6AC9}">
      <dgm:prSet/>
      <dgm:spPr/>
      <dgm:t>
        <a:bodyPr/>
        <a:lstStyle/>
        <a:p>
          <a:endParaRPr lang="en-US" sz="1800"/>
        </a:p>
      </dgm:t>
    </dgm:pt>
    <dgm:pt modelId="{FEFC21BA-2212-4EF3-903F-FFB2B673FE87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" action="ppaction://noaction"/>
            </a:rPr>
            <a:t>800</a:t>
          </a:r>
          <a:endParaRPr lang="en-US" sz="2400" dirty="0"/>
        </a:p>
      </dgm:t>
    </dgm:pt>
    <dgm:pt modelId="{0431A975-F2C9-4DAC-B687-026E29D6A9B5}" type="parTrans" cxnId="{67D54887-2DD8-4071-A8EE-0B4B40E0ABD4}">
      <dgm:prSet/>
      <dgm:spPr/>
      <dgm:t>
        <a:bodyPr/>
        <a:lstStyle/>
        <a:p>
          <a:endParaRPr lang="en-US" sz="1800"/>
        </a:p>
      </dgm:t>
    </dgm:pt>
    <dgm:pt modelId="{9E2B388C-E744-425F-A5A4-733F03AB485E}" type="sibTrans" cxnId="{67D54887-2DD8-4071-A8EE-0B4B40E0ABD4}">
      <dgm:prSet/>
      <dgm:spPr/>
      <dgm:t>
        <a:bodyPr/>
        <a:lstStyle/>
        <a:p>
          <a:endParaRPr lang="en-US" sz="1800"/>
        </a:p>
      </dgm:t>
    </dgm:pt>
    <dgm:pt modelId="{CB43113F-09C9-4705-8C91-CD31D5F56AB9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8" action="ppaction://hlinksldjump"/>
            </a:rPr>
            <a:t>1000</a:t>
          </a:r>
          <a:endParaRPr lang="en-US" sz="2400" dirty="0"/>
        </a:p>
      </dgm:t>
    </dgm:pt>
    <dgm:pt modelId="{0730B0FE-A164-495D-8A90-403D8D055CF7}" type="parTrans" cxnId="{87D6614E-A84E-4C12-8891-BCB472F51C3A}">
      <dgm:prSet/>
      <dgm:spPr/>
      <dgm:t>
        <a:bodyPr/>
        <a:lstStyle/>
        <a:p>
          <a:endParaRPr lang="en-US" sz="1800"/>
        </a:p>
      </dgm:t>
    </dgm:pt>
    <dgm:pt modelId="{3AB5A65E-278F-44C4-A5F9-54F32CF79CC5}" type="sibTrans" cxnId="{87D6614E-A84E-4C12-8891-BCB472F51C3A}">
      <dgm:prSet/>
      <dgm:spPr/>
      <dgm:t>
        <a:bodyPr/>
        <a:lstStyle/>
        <a:p>
          <a:endParaRPr lang="en-US" sz="1800"/>
        </a:p>
      </dgm:t>
    </dgm:pt>
    <dgm:pt modelId="{9F391129-2A13-48D6-91D4-9AFD25A75332}">
      <dgm:prSet phldrT="[Text]" custT="1"/>
      <dgm:spPr/>
      <dgm:t>
        <a:bodyPr/>
        <a:lstStyle/>
        <a:p>
          <a:r>
            <a:rPr lang="en-US" sz="2400" dirty="0">
              <a:hlinkClick xmlns:r="http://schemas.openxmlformats.org/officeDocument/2006/relationships" r:id="rId19" action="ppaction://hlinksldjump"/>
            </a:rPr>
            <a:t>200</a:t>
          </a:r>
          <a:endParaRPr lang="en-US" sz="2400" dirty="0"/>
        </a:p>
      </dgm:t>
    </dgm:pt>
    <dgm:pt modelId="{99193C1C-0BBE-4831-9D2E-F8F88CFC633D}" type="sibTrans" cxnId="{613CC491-F4B8-45A0-8FFF-FB57EF3A3E41}">
      <dgm:prSet/>
      <dgm:spPr/>
      <dgm:t>
        <a:bodyPr/>
        <a:lstStyle/>
        <a:p>
          <a:endParaRPr lang="en-US" sz="1800"/>
        </a:p>
      </dgm:t>
    </dgm:pt>
    <dgm:pt modelId="{22234EBC-D9FB-4511-A1D4-7433CE62EA7E}" type="parTrans" cxnId="{613CC491-F4B8-45A0-8FFF-FB57EF3A3E41}">
      <dgm:prSet/>
      <dgm:spPr/>
      <dgm:t>
        <a:bodyPr/>
        <a:lstStyle/>
        <a:p>
          <a:endParaRPr lang="en-US" sz="1800"/>
        </a:p>
      </dgm:t>
    </dgm:pt>
    <dgm:pt modelId="{47C43097-4DF6-40FE-B9DD-F540A4516AE7}" type="pres">
      <dgm:prSet presAssocID="{4D5BCD94-D914-4993-ABC8-417809F050C9}" presName="theList" presStyleCnt="0">
        <dgm:presLayoutVars>
          <dgm:dir/>
          <dgm:animLvl val="lvl"/>
          <dgm:resizeHandles val="exact"/>
        </dgm:presLayoutVars>
      </dgm:prSet>
      <dgm:spPr/>
    </dgm:pt>
    <dgm:pt modelId="{577B05FC-1F95-4A89-AD0A-32D26CB9A9B1}" type="pres">
      <dgm:prSet presAssocID="{52FEF119-B104-477F-9EDA-93738C5AB458}" presName="compNode" presStyleCnt="0"/>
      <dgm:spPr/>
    </dgm:pt>
    <dgm:pt modelId="{820A89E8-BD79-481A-B5D8-169BB8BB44C7}" type="pres">
      <dgm:prSet presAssocID="{52FEF119-B104-477F-9EDA-93738C5AB458}" presName="aNode" presStyleLbl="bgShp" presStyleIdx="0" presStyleCnt="4"/>
      <dgm:spPr/>
    </dgm:pt>
    <dgm:pt modelId="{B19324BD-641F-4FAB-B574-478DB7A72B82}" type="pres">
      <dgm:prSet presAssocID="{52FEF119-B104-477F-9EDA-93738C5AB458}" presName="textNode" presStyleLbl="bgShp" presStyleIdx="0" presStyleCnt="4"/>
      <dgm:spPr/>
    </dgm:pt>
    <dgm:pt modelId="{A6556D66-1C4B-4DDD-A957-31C64CD716BE}" type="pres">
      <dgm:prSet presAssocID="{52FEF119-B104-477F-9EDA-93738C5AB458}" presName="compChildNode" presStyleCnt="0"/>
      <dgm:spPr/>
    </dgm:pt>
    <dgm:pt modelId="{1F84CB5E-F454-4C9A-9B09-69D5C4CCF98C}" type="pres">
      <dgm:prSet presAssocID="{52FEF119-B104-477F-9EDA-93738C5AB458}" presName="theInnerList" presStyleCnt="0"/>
      <dgm:spPr/>
    </dgm:pt>
    <dgm:pt modelId="{39A950AA-D469-43E2-BBB5-B939083F555E}" type="pres">
      <dgm:prSet presAssocID="{9F391129-2A13-48D6-91D4-9AFD25A75332}" presName="childNode" presStyleLbl="node1" presStyleIdx="0" presStyleCnt="20" custLinFactNeighborX="-405" custLinFactNeighborY="4392">
        <dgm:presLayoutVars>
          <dgm:bulletEnabled val="1"/>
        </dgm:presLayoutVars>
      </dgm:prSet>
      <dgm:spPr/>
    </dgm:pt>
    <dgm:pt modelId="{A7EFD05A-DFCD-4B6E-B980-F143DBC097BC}" type="pres">
      <dgm:prSet presAssocID="{9F391129-2A13-48D6-91D4-9AFD25A75332}" presName="aSpace2" presStyleCnt="0"/>
      <dgm:spPr/>
    </dgm:pt>
    <dgm:pt modelId="{51B43019-D99E-457A-83FB-119C33939933}" type="pres">
      <dgm:prSet presAssocID="{BFE2DA22-5E56-445E-80FD-958DBFF4493F}" presName="childNode" presStyleLbl="node1" presStyleIdx="1" presStyleCnt="20">
        <dgm:presLayoutVars>
          <dgm:bulletEnabled val="1"/>
        </dgm:presLayoutVars>
      </dgm:prSet>
      <dgm:spPr/>
    </dgm:pt>
    <dgm:pt modelId="{42F8ECB3-BCC1-411C-8A02-2A4036B6285F}" type="pres">
      <dgm:prSet presAssocID="{BFE2DA22-5E56-445E-80FD-958DBFF4493F}" presName="aSpace2" presStyleCnt="0"/>
      <dgm:spPr/>
    </dgm:pt>
    <dgm:pt modelId="{716C607F-D8A3-4B42-A79D-FAA2DBB4810D}" type="pres">
      <dgm:prSet presAssocID="{33BC0DBB-03CE-4C14-BD56-0A3187FC6C3C}" presName="childNode" presStyleLbl="node1" presStyleIdx="2" presStyleCnt="20">
        <dgm:presLayoutVars>
          <dgm:bulletEnabled val="1"/>
        </dgm:presLayoutVars>
      </dgm:prSet>
      <dgm:spPr/>
    </dgm:pt>
    <dgm:pt modelId="{42C44287-98EA-47B6-8B2B-3B725AA09FDC}" type="pres">
      <dgm:prSet presAssocID="{33BC0DBB-03CE-4C14-BD56-0A3187FC6C3C}" presName="aSpace2" presStyleCnt="0"/>
      <dgm:spPr/>
    </dgm:pt>
    <dgm:pt modelId="{61C74BE3-0207-4BF8-88B9-52E8486E084B}" type="pres">
      <dgm:prSet presAssocID="{F159B09F-1D1F-4F2D-BA45-BF21F27B7CAA}" presName="childNode" presStyleLbl="node1" presStyleIdx="3" presStyleCnt="20">
        <dgm:presLayoutVars>
          <dgm:bulletEnabled val="1"/>
        </dgm:presLayoutVars>
      </dgm:prSet>
      <dgm:spPr/>
    </dgm:pt>
    <dgm:pt modelId="{4D04052B-A56C-4299-B509-8C510FA9EFD6}" type="pres">
      <dgm:prSet presAssocID="{F159B09F-1D1F-4F2D-BA45-BF21F27B7CAA}" presName="aSpace2" presStyleCnt="0"/>
      <dgm:spPr/>
    </dgm:pt>
    <dgm:pt modelId="{ECB6891B-09F5-4661-BEF8-F73737A42DA3}" type="pres">
      <dgm:prSet presAssocID="{7AB8200B-ED29-45D5-91BD-DF911379C6F9}" presName="childNode" presStyleLbl="node1" presStyleIdx="4" presStyleCnt="20">
        <dgm:presLayoutVars>
          <dgm:bulletEnabled val="1"/>
        </dgm:presLayoutVars>
      </dgm:prSet>
      <dgm:spPr/>
    </dgm:pt>
    <dgm:pt modelId="{2C22D075-537E-4ECB-9430-96E4AA1E3A56}" type="pres">
      <dgm:prSet presAssocID="{52FEF119-B104-477F-9EDA-93738C5AB458}" presName="aSpace" presStyleCnt="0"/>
      <dgm:spPr/>
    </dgm:pt>
    <dgm:pt modelId="{3AEC779B-9DE0-4A02-9D92-F8F6988A495A}" type="pres">
      <dgm:prSet presAssocID="{F2153DD8-C539-414F-BACE-D7B54F88565A}" presName="compNode" presStyleCnt="0"/>
      <dgm:spPr/>
    </dgm:pt>
    <dgm:pt modelId="{16300C2B-610A-4B80-8FB5-C035E7E5B5EB}" type="pres">
      <dgm:prSet presAssocID="{F2153DD8-C539-414F-BACE-D7B54F88565A}" presName="aNode" presStyleLbl="bgShp" presStyleIdx="1" presStyleCnt="4"/>
      <dgm:spPr/>
    </dgm:pt>
    <dgm:pt modelId="{2A835402-73B3-487B-879F-58FC56784A63}" type="pres">
      <dgm:prSet presAssocID="{F2153DD8-C539-414F-BACE-D7B54F88565A}" presName="textNode" presStyleLbl="bgShp" presStyleIdx="1" presStyleCnt="4"/>
      <dgm:spPr/>
    </dgm:pt>
    <dgm:pt modelId="{14757F95-0C47-44C0-9E98-366C53100830}" type="pres">
      <dgm:prSet presAssocID="{F2153DD8-C539-414F-BACE-D7B54F88565A}" presName="compChildNode" presStyleCnt="0"/>
      <dgm:spPr/>
    </dgm:pt>
    <dgm:pt modelId="{5673D785-5316-4975-87E3-EF32DAC1400F}" type="pres">
      <dgm:prSet presAssocID="{F2153DD8-C539-414F-BACE-D7B54F88565A}" presName="theInnerList" presStyleCnt="0"/>
      <dgm:spPr/>
    </dgm:pt>
    <dgm:pt modelId="{3D3DF9C5-217B-40D9-81F9-8046E8990033}" type="pres">
      <dgm:prSet presAssocID="{FE884144-6C2C-4CBE-8C24-9E82430B2DDF}" presName="childNode" presStyleLbl="node1" presStyleIdx="5" presStyleCnt="20">
        <dgm:presLayoutVars>
          <dgm:bulletEnabled val="1"/>
        </dgm:presLayoutVars>
      </dgm:prSet>
      <dgm:spPr/>
    </dgm:pt>
    <dgm:pt modelId="{2014EF0C-DC94-480C-8903-401B4923DBC7}" type="pres">
      <dgm:prSet presAssocID="{FE884144-6C2C-4CBE-8C24-9E82430B2DDF}" presName="aSpace2" presStyleCnt="0"/>
      <dgm:spPr/>
    </dgm:pt>
    <dgm:pt modelId="{0F266451-D947-4D36-AA96-F2A8539544E9}" type="pres">
      <dgm:prSet presAssocID="{2586A74D-FA3C-448E-9BD0-A8E4DD06F7D9}" presName="childNode" presStyleLbl="node1" presStyleIdx="6" presStyleCnt="20">
        <dgm:presLayoutVars>
          <dgm:bulletEnabled val="1"/>
        </dgm:presLayoutVars>
      </dgm:prSet>
      <dgm:spPr/>
    </dgm:pt>
    <dgm:pt modelId="{D7A81075-F3F3-4744-8865-6BC6915F7200}" type="pres">
      <dgm:prSet presAssocID="{2586A74D-FA3C-448E-9BD0-A8E4DD06F7D9}" presName="aSpace2" presStyleCnt="0"/>
      <dgm:spPr/>
    </dgm:pt>
    <dgm:pt modelId="{19B1DA56-DFD4-426A-8817-6C10CBB58F3F}" type="pres">
      <dgm:prSet presAssocID="{E271B3B9-8D39-418A-85EA-E192CCB78D87}" presName="childNode" presStyleLbl="node1" presStyleIdx="7" presStyleCnt="20">
        <dgm:presLayoutVars>
          <dgm:bulletEnabled val="1"/>
        </dgm:presLayoutVars>
      </dgm:prSet>
      <dgm:spPr/>
    </dgm:pt>
    <dgm:pt modelId="{13FA21C2-C1ED-4074-A2BF-E02137BBB493}" type="pres">
      <dgm:prSet presAssocID="{E271B3B9-8D39-418A-85EA-E192CCB78D87}" presName="aSpace2" presStyleCnt="0"/>
      <dgm:spPr/>
    </dgm:pt>
    <dgm:pt modelId="{071248EC-9A76-418D-B400-A6D8ACCC0621}" type="pres">
      <dgm:prSet presAssocID="{CBF7B1FC-36DF-4930-8CAE-72C790386F42}" presName="childNode" presStyleLbl="node1" presStyleIdx="8" presStyleCnt="20">
        <dgm:presLayoutVars>
          <dgm:bulletEnabled val="1"/>
        </dgm:presLayoutVars>
      </dgm:prSet>
      <dgm:spPr/>
    </dgm:pt>
    <dgm:pt modelId="{02DF0864-F313-4DC4-9F7D-4D582C8DCB2F}" type="pres">
      <dgm:prSet presAssocID="{CBF7B1FC-36DF-4930-8CAE-72C790386F42}" presName="aSpace2" presStyleCnt="0"/>
      <dgm:spPr/>
    </dgm:pt>
    <dgm:pt modelId="{D4327C8A-7AF2-40A1-8C16-D2B5BE623C84}" type="pres">
      <dgm:prSet presAssocID="{ABF7ECDE-F456-42E8-B952-729FEDB490B9}" presName="childNode" presStyleLbl="node1" presStyleIdx="9" presStyleCnt="20">
        <dgm:presLayoutVars>
          <dgm:bulletEnabled val="1"/>
        </dgm:presLayoutVars>
      </dgm:prSet>
      <dgm:spPr/>
    </dgm:pt>
    <dgm:pt modelId="{CB5334BE-76A0-4A7A-810D-EAA0474165A1}" type="pres">
      <dgm:prSet presAssocID="{F2153DD8-C539-414F-BACE-D7B54F88565A}" presName="aSpace" presStyleCnt="0"/>
      <dgm:spPr/>
    </dgm:pt>
    <dgm:pt modelId="{FAC82BA8-231B-47B1-AF52-4458D52E89B4}" type="pres">
      <dgm:prSet presAssocID="{F75F7F73-D8C1-49A9-858D-989F26C74798}" presName="compNode" presStyleCnt="0"/>
      <dgm:spPr/>
    </dgm:pt>
    <dgm:pt modelId="{9B5EAB99-C035-4E47-BB9E-64C0B167FC49}" type="pres">
      <dgm:prSet presAssocID="{F75F7F73-D8C1-49A9-858D-989F26C74798}" presName="aNode" presStyleLbl="bgShp" presStyleIdx="2" presStyleCnt="4"/>
      <dgm:spPr/>
    </dgm:pt>
    <dgm:pt modelId="{A4511F66-7E0C-4F43-8B7F-C9534BE17EBC}" type="pres">
      <dgm:prSet presAssocID="{F75F7F73-D8C1-49A9-858D-989F26C74798}" presName="textNode" presStyleLbl="bgShp" presStyleIdx="2" presStyleCnt="4"/>
      <dgm:spPr/>
    </dgm:pt>
    <dgm:pt modelId="{B78FD7B0-766B-42C6-81EE-E6E19BFBF89F}" type="pres">
      <dgm:prSet presAssocID="{F75F7F73-D8C1-49A9-858D-989F26C74798}" presName="compChildNode" presStyleCnt="0"/>
      <dgm:spPr/>
    </dgm:pt>
    <dgm:pt modelId="{5439AC83-B45A-46AA-A953-D49B2F60F137}" type="pres">
      <dgm:prSet presAssocID="{F75F7F73-D8C1-49A9-858D-989F26C74798}" presName="theInnerList" presStyleCnt="0"/>
      <dgm:spPr/>
    </dgm:pt>
    <dgm:pt modelId="{250B4FC7-477E-41BD-ADC6-C57B04527006}" type="pres">
      <dgm:prSet presAssocID="{4C85C5CB-0D96-4A48-9F0A-A03EA5BC3FC2}" presName="childNode" presStyleLbl="node1" presStyleIdx="10" presStyleCnt="20">
        <dgm:presLayoutVars>
          <dgm:bulletEnabled val="1"/>
        </dgm:presLayoutVars>
      </dgm:prSet>
      <dgm:spPr/>
    </dgm:pt>
    <dgm:pt modelId="{D8EDFD91-FB4E-4E9A-ADF4-C91A9F53D11A}" type="pres">
      <dgm:prSet presAssocID="{4C85C5CB-0D96-4A48-9F0A-A03EA5BC3FC2}" presName="aSpace2" presStyleCnt="0"/>
      <dgm:spPr/>
    </dgm:pt>
    <dgm:pt modelId="{2B46B543-0005-44D4-B98C-8A95A492DF23}" type="pres">
      <dgm:prSet presAssocID="{ADA5AC14-B022-4483-A3FD-59E4B8BCCB71}" presName="childNode" presStyleLbl="node1" presStyleIdx="11" presStyleCnt="20">
        <dgm:presLayoutVars>
          <dgm:bulletEnabled val="1"/>
        </dgm:presLayoutVars>
      </dgm:prSet>
      <dgm:spPr/>
    </dgm:pt>
    <dgm:pt modelId="{7DCB70C6-AF0B-4FAD-814D-93388EF441EB}" type="pres">
      <dgm:prSet presAssocID="{ADA5AC14-B022-4483-A3FD-59E4B8BCCB71}" presName="aSpace2" presStyleCnt="0"/>
      <dgm:spPr/>
    </dgm:pt>
    <dgm:pt modelId="{4C9D7AB9-79F6-41D4-994B-91E9CD327743}" type="pres">
      <dgm:prSet presAssocID="{60C5C6D7-7566-4A78-AD6E-539CF8D87C0B}" presName="childNode" presStyleLbl="node1" presStyleIdx="12" presStyleCnt="20">
        <dgm:presLayoutVars>
          <dgm:bulletEnabled val="1"/>
        </dgm:presLayoutVars>
      </dgm:prSet>
      <dgm:spPr/>
    </dgm:pt>
    <dgm:pt modelId="{30E8C9AB-AB3E-431D-A23F-8A30843EE7A9}" type="pres">
      <dgm:prSet presAssocID="{60C5C6D7-7566-4A78-AD6E-539CF8D87C0B}" presName="aSpace2" presStyleCnt="0"/>
      <dgm:spPr/>
    </dgm:pt>
    <dgm:pt modelId="{00B26F1A-9122-4742-A5CF-6FA78826C7BC}" type="pres">
      <dgm:prSet presAssocID="{11CA80FE-C899-4E33-B46E-AEC0910590F3}" presName="childNode" presStyleLbl="node1" presStyleIdx="13" presStyleCnt="20">
        <dgm:presLayoutVars>
          <dgm:bulletEnabled val="1"/>
        </dgm:presLayoutVars>
      </dgm:prSet>
      <dgm:spPr/>
    </dgm:pt>
    <dgm:pt modelId="{5216604E-7701-4414-A575-56C77128A847}" type="pres">
      <dgm:prSet presAssocID="{11CA80FE-C899-4E33-B46E-AEC0910590F3}" presName="aSpace2" presStyleCnt="0"/>
      <dgm:spPr/>
    </dgm:pt>
    <dgm:pt modelId="{EA7B0AF7-D0A2-4BD2-9914-0ADB71C980C2}" type="pres">
      <dgm:prSet presAssocID="{BEA88A3F-AA75-43FC-9D57-4E93545A767B}" presName="childNode" presStyleLbl="node1" presStyleIdx="14" presStyleCnt="20">
        <dgm:presLayoutVars>
          <dgm:bulletEnabled val="1"/>
        </dgm:presLayoutVars>
      </dgm:prSet>
      <dgm:spPr/>
    </dgm:pt>
    <dgm:pt modelId="{92B04DF5-5704-4994-BBE4-56F370455724}" type="pres">
      <dgm:prSet presAssocID="{F75F7F73-D8C1-49A9-858D-989F26C74798}" presName="aSpace" presStyleCnt="0"/>
      <dgm:spPr/>
    </dgm:pt>
    <dgm:pt modelId="{EC77D26E-3ADB-4E1B-BE45-48BD3C37A4A2}" type="pres">
      <dgm:prSet presAssocID="{157EB62D-8EF8-4907-88E5-E606E443836A}" presName="compNode" presStyleCnt="0"/>
      <dgm:spPr/>
    </dgm:pt>
    <dgm:pt modelId="{9D0DFD03-4C27-4AA3-ADFF-D10661EE1835}" type="pres">
      <dgm:prSet presAssocID="{157EB62D-8EF8-4907-88E5-E606E443836A}" presName="aNode" presStyleLbl="bgShp" presStyleIdx="3" presStyleCnt="4"/>
      <dgm:spPr/>
    </dgm:pt>
    <dgm:pt modelId="{7B478CED-5CA4-4D5D-9D1A-AFA1DFE5E4E6}" type="pres">
      <dgm:prSet presAssocID="{157EB62D-8EF8-4907-88E5-E606E443836A}" presName="textNode" presStyleLbl="bgShp" presStyleIdx="3" presStyleCnt="4"/>
      <dgm:spPr/>
    </dgm:pt>
    <dgm:pt modelId="{73248A85-C310-42DD-AB90-C2BAADF46037}" type="pres">
      <dgm:prSet presAssocID="{157EB62D-8EF8-4907-88E5-E606E443836A}" presName="compChildNode" presStyleCnt="0"/>
      <dgm:spPr/>
    </dgm:pt>
    <dgm:pt modelId="{119F4E33-F661-4975-A6BD-EB2E2636C74C}" type="pres">
      <dgm:prSet presAssocID="{157EB62D-8EF8-4907-88E5-E606E443836A}" presName="theInnerList" presStyleCnt="0"/>
      <dgm:spPr/>
    </dgm:pt>
    <dgm:pt modelId="{82C30BA8-4A2D-445A-A77B-F54CC1EFDADC}" type="pres">
      <dgm:prSet presAssocID="{167B8D1C-C355-4FF0-8ABF-4740DE65B8CD}" presName="childNode" presStyleLbl="node1" presStyleIdx="15" presStyleCnt="20">
        <dgm:presLayoutVars>
          <dgm:bulletEnabled val="1"/>
        </dgm:presLayoutVars>
      </dgm:prSet>
      <dgm:spPr/>
    </dgm:pt>
    <dgm:pt modelId="{5816338A-D00E-41E8-8FE6-FCBDB73CA583}" type="pres">
      <dgm:prSet presAssocID="{167B8D1C-C355-4FF0-8ABF-4740DE65B8CD}" presName="aSpace2" presStyleCnt="0"/>
      <dgm:spPr/>
    </dgm:pt>
    <dgm:pt modelId="{3095CA46-DE97-4440-BD23-7826389365A1}" type="pres">
      <dgm:prSet presAssocID="{59D876C3-C71C-4BB9-AE54-89F09A9C4AF9}" presName="childNode" presStyleLbl="node1" presStyleIdx="16" presStyleCnt="20">
        <dgm:presLayoutVars>
          <dgm:bulletEnabled val="1"/>
        </dgm:presLayoutVars>
      </dgm:prSet>
      <dgm:spPr/>
    </dgm:pt>
    <dgm:pt modelId="{55F0D9F5-24BF-4CB5-9D29-7C6D1502456E}" type="pres">
      <dgm:prSet presAssocID="{59D876C3-C71C-4BB9-AE54-89F09A9C4AF9}" presName="aSpace2" presStyleCnt="0"/>
      <dgm:spPr/>
    </dgm:pt>
    <dgm:pt modelId="{A9A7DCF2-B075-4AF1-9D3D-287E486B7A34}" type="pres">
      <dgm:prSet presAssocID="{726B74F9-C1DF-4233-91BA-295C2A57C6DC}" presName="childNode" presStyleLbl="node1" presStyleIdx="17" presStyleCnt="20">
        <dgm:presLayoutVars>
          <dgm:bulletEnabled val="1"/>
        </dgm:presLayoutVars>
      </dgm:prSet>
      <dgm:spPr/>
    </dgm:pt>
    <dgm:pt modelId="{C4A80AF1-BAEB-4E82-B197-DA7953F619AC}" type="pres">
      <dgm:prSet presAssocID="{726B74F9-C1DF-4233-91BA-295C2A57C6DC}" presName="aSpace2" presStyleCnt="0"/>
      <dgm:spPr/>
    </dgm:pt>
    <dgm:pt modelId="{9B5064E0-177D-4BE8-B3BA-78DD4CF65CB7}" type="pres">
      <dgm:prSet presAssocID="{FEFC21BA-2212-4EF3-903F-FFB2B673FE87}" presName="childNode" presStyleLbl="node1" presStyleIdx="18" presStyleCnt="20">
        <dgm:presLayoutVars>
          <dgm:bulletEnabled val="1"/>
        </dgm:presLayoutVars>
      </dgm:prSet>
      <dgm:spPr/>
    </dgm:pt>
    <dgm:pt modelId="{E525FA55-D1BA-4D10-8FF0-0AB0CD73BDFC}" type="pres">
      <dgm:prSet presAssocID="{FEFC21BA-2212-4EF3-903F-FFB2B673FE87}" presName="aSpace2" presStyleCnt="0"/>
      <dgm:spPr/>
    </dgm:pt>
    <dgm:pt modelId="{A5D467AE-BB2A-4722-A8DC-2FCFFDF79291}" type="pres">
      <dgm:prSet presAssocID="{CB43113F-09C9-4705-8C91-CD31D5F56AB9}" presName="childNode" presStyleLbl="node1" presStyleIdx="19" presStyleCnt="20">
        <dgm:presLayoutVars>
          <dgm:bulletEnabled val="1"/>
        </dgm:presLayoutVars>
      </dgm:prSet>
      <dgm:spPr/>
    </dgm:pt>
  </dgm:ptLst>
  <dgm:cxnLst>
    <dgm:cxn modelId="{56441816-ECA9-44CC-8AFA-BF70FD7611DC}" type="presOf" srcId="{CBF7B1FC-36DF-4930-8CAE-72C790386F42}" destId="{071248EC-9A76-418D-B400-A6D8ACCC0621}" srcOrd="0" destOrd="0" presId="urn:microsoft.com/office/officeart/2005/8/layout/lProcess2"/>
    <dgm:cxn modelId="{11570E1F-8246-4EDE-AE1D-8315F32D346E}" type="presOf" srcId="{59D876C3-C71C-4BB9-AE54-89F09A9C4AF9}" destId="{3095CA46-DE97-4440-BD23-7826389365A1}" srcOrd="0" destOrd="0" presId="urn:microsoft.com/office/officeart/2005/8/layout/lProcess2"/>
    <dgm:cxn modelId="{0A70C720-96EB-4405-A1CE-54864B45A904}" srcId="{F2153DD8-C539-414F-BACE-D7B54F88565A}" destId="{FE884144-6C2C-4CBE-8C24-9E82430B2DDF}" srcOrd="0" destOrd="0" parTransId="{7208F1C3-9FAD-4D3B-85CA-2880B521CCE8}" sibTransId="{8A60AFD8-AF6E-43D9-BD9C-1D57FDB7F7EE}"/>
    <dgm:cxn modelId="{703D0D25-FC8D-487D-9F3B-2FB4F3A29979}" type="presOf" srcId="{FE884144-6C2C-4CBE-8C24-9E82430B2DDF}" destId="{3D3DF9C5-217B-40D9-81F9-8046E8990033}" srcOrd="0" destOrd="0" presId="urn:microsoft.com/office/officeart/2005/8/layout/lProcess2"/>
    <dgm:cxn modelId="{FA990127-CC0B-46C0-A310-A4A45FF9AE02}" type="presOf" srcId="{BEA88A3F-AA75-43FC-9D57-4E93545A767B}" destId="{EA7B0AF7-D0A2-4BD2-9914-0ADB71C980C2}" srcOrd="0" destOrd="0" presId="urn:microsoft.com/office/officeart/2005/8/layout/lProcess2"/>
    <dgm:cxn modelId="{64F3DC28-601F-4DAB-9B15-C3A18FB5B63D}" srcId="{F75F7F73-D8C1-49A9-858D-989F26C74798}" destId="{ADA5AC14-B022-4483-A3FD-59E4B8BCCB71}" srcOrd="1" destOrd="0" parTransId="{B67EF972-20D1-48E1-BFC2-DBF23629B34D}" sibTransId="{641EE4C4-6739-4126-BAAB-717F376901FF}"/>
    <dgm:cxn modelId="{22394329-F1C4-4166-A91C-CBBFAE478DBD}" type="presOf" srcId="{7AB8200B-ED29-45D5-91BD-DF911379C6F9}" destId="{ECB6891B-09F5-4661-BEF8-F73737A42DA3}" srcOrd="0" destOrd="0" presId="urn:microsoft.com/office/officeart/2005/8/layout/lProcess2"/>
    <dgm:cxn modelId="{0BC45F2C-BA37-4432-B67E-C4C6E69AA283}" type="presOf" srcId="{F2153DD8-C539-414F-BACE-D7B54F88565A}" destId="{2A835402-73B3-487B-879F-58FC56784A63}" srcOrd="1" destOrd="0" presId="urn:microsoft.com/office/officeart/2005/8/layout/lProcess2"/>
    <dgm:cxn modelId="{65BE9A32-A16B-4F7F-80FF-08B174DC54E4}" srcId="{F75F7F73-D8C1-49A9-858D-989F26C74798}" destId="{4C85C5CB-0D96-4A48-9F0A-A03EA5BC3FC2}" srcOrd="0" destOrd="0" parTransId="{677A0FEF-1AD4-4844-9631-A8D6A7D65B3C}" sibTransId="{4A591464-936A-4BCB-B8A7-0CFC546C10B8}"/>
    <dgm:cxn modelId="{C1BFB033-5EFF-4BFE-8C90-DA26ABFBC40E}" type="presOf" srcId="{F2153DD8-C539-414F-BACE-D7B54F88565A}" destId="{16300C2B-610A-4B80-8FB5-C035E7E5B5EB}" srcOrd="0" destOrd="0" presId="urn:microsoft.com/office/officeart/2005/8/layout/lProcess2"/>
    <dgm:cxn modelId="{5E5C953E-F91A-4E8D-80BF-84C1D788BE49}" srcId="{4D5BCD94-D914-4993-ABC8-417809F050C9}" destId="{F75F7F73-D8C1-49A9-858D-989F26C74798}" srcOrd="2" destOrd="0" parTransId="{8BD92FC0-E92D-4DF8-A47E-96E5AE55670A}" sibTransId="{F7CDDEB9-9C4D-4942-8BEB-477E9DB7E57C}"/>
    <dgm:cxn modelId="{BA349E43-5BF2-4B7F-8F35-3A82F9EFF1A6}" type="presOf" srcId="{9F391129-2A13-48D6-91D4-9AFD25A75332}" destId="{39A950AA-D469-43E2-BBB5-B939083F555E}" srcOrd="0" destOrd="0" presId="urn:microsoft.com/office/officeart/2005/8/layout/lProcess2"/>
    <dgm:cxn modelId="{87D6614E-A84E-4C12-8891-BCB472F51C3A}" srcId="{157EB62D-8EF8-4907-88E5-E606E443836A}" destId="{CB43113F-09C9-4705-8C91-CD31D5F56AB9}" srcOrd="4" destOrd="0" parTransId="{0730B0FE-A164-495D-8A90-403D8D055CF7}" sibTransId="{3AB5A65E-278F-44C4-A5F9-54F32CF79CC5}"/>
    <dgm:cxn modelId="{C880E14F-B42A-42BD-805E-493892F8276B}" type="presOf" srcId="{4C85C5CB-0D96-4A48-9F0A-A03EA5BC3FC2}" destId="{250B4FC7-477E-41BD-ADC6-C57B04527006}" srcOrd="0" destOrd="0" presId="urn:microsoft.com/office/officeart/2005/8/layout/lProcess2"/>
    <dgm:cxn modelId="{77190853-5C7B-4848-B4F3-CB0B04620ADA}" type="presOf" srcId="{4D5BCD94-D914-4993-ABC8-417809F050C9}" destId="{47C43097-4DF6-40FE-B9DD-F540A4516AE7}" srcOrd="0" destOrd="0" presId="urn:microsoft.com/office/officeart/2005/8/layout/lProcess2"/>
    <dgm:cxn modelId="{AE999C58-BB36-44FD-ACAC-8AE6A1EF50F0}" type="presOf" srcId="{CB43113F-09C9-4705-8C91-CD31D5F56AB9}" destId="{A5D467AE-BB2A-4722-A8DC-2FCFFDF79291}" srcOrd="0" destOrd="0" presId="urn:microsoft.com/office/officeart/2005/8/layout/lProcess2"/>
    <dgm:cxn modelId="{458F225B-1D7F-426F-AB2F-CB2CBACB3F6A}" srcId="{4D5BCD94-D914-4993-ABC8-417809F050C9}" destId="{157EB62D-8EF8-4907-88E5-E606E443836A}" srcOrd="3" destOrd="0" parTransId="{65BFE39C-19FD-44A5-89EE-0E121D99F2EA}" sibTransId="{D4AA65A4-81C6-42DD-A49B-F59AC3C14054}"/>
    <dgm:cxn modelId="{4387325B-2447-4CA9-B343-97517E42A387}" srcId="{157EB62D-8EF8-4907-88E5-E606E443836A}" destId="{167B8D1C-C355-4FF0-8ABF-4740DE65B8CD}" srcOrd="0" destOrd="0" parTransId="{1B88FDF8-A382-482D-8BE8-18CA35E947FB}" sibTransId="{66EFA483-F6AD-4918-BF7F-5E271F0E79DE}"/>
    <dgm:cxn modelId="{BAC46A5C-4F32-434B-8686-E6DD8FFF7291}" type="presOf" srcId="{52FEF119-B104-477F-9EDA-93738C5AB458}" destId="{B19324BD-641F-4FAB-B574-478DB7A72B82}" srcOrd="1" destOrd="0" presId="urn:microsoft.com/office/officeart/2005/8/layout/lProcess2"/>
    <dgm:cxn modelId="{0A0EBF5F-2924-450F-AC41-F2821B9C9E19}" type="presOf" srcId="{157EB62D-8EF8-4907-88E5-E606E443836A}" destId="{9D0DFD03-4C27-4AA3-ADFF-D10661EE1835}" srcOrd="0" destOrd="0" presId="urn:microsoft.com/office/officeart/2005/8/layout/lProcess2"/>
    <dgm:cxn modelId="{D86DED5F-AD64-46F6-976E-897EF21C2090}" type="presOf" srcId="{726B74F9-C1DF-4233-91BA-295C2A57C6DC}" destId="{A9A7DCF2-B075-4AF1-9D3D-287E486B7A34}" srcOrd="0" destOrd="0" presId="urn:microsoft.com/office/officeart/2005/8/layout/lProcess2"/>
    <dgm:cxn modelId="{37F18C60-067F-431D-8A99-35FC5C96BB3E}" type="presOf" srcId="{FEFC21BA-2212-4EF3-903F-FFB2B673FE87}" destId="{9B5064E0-177D-4BE8-B3BA-78DD4CF65CB7}" srcOrd="0" destOrd="0" presId="urn:microsoft.com/office/officeart/2005/8/layout/lProcess2"/>
    <dgm:cxn modelId="{7ACEC365-B08F-432A-9933-AA4DEBAEFCE9}" srcId="{F2153DD8-C539-414F-BACE-D7B54F88565A}" destId="{CBF7B1FC-36DF-4930-8CAE-72C790386F42}" srcOrd="3" destOrd="0" parTransId="{61060A37-77B4-4B6F-A182-B5A2D98457D2}" sibTransId="{6F5F32C3-3AF1-44FD-B53E-E1EBB0A7B97A}"/>
    <dgm:cxn modelId="{6366BE66-C0AC-48DC-B8E8-406E0B9ED928}" type="presOf" srcId="{BFE2DA22-5E56-445E-80FD-958DBFF4493F}" destId="{51B43019-D99E-457A-83FB-119C33939933}" srcOrd="0" destOrd="0" presId="urn:microsoft.com/office/officeart/2005/8/layout/lProcess2"/>
    <dgm:cxn modelId="{AF723476-F6BD-4429-9D0F-55BB34BFDEDA}" srcId="{F75F7F73-D8C1-49A9-858D-989F26C74798}" destId="{60C5C6D7-7566-4A78-AD6E-539CF8D87C0B}" srcOrd="2" destOrd="0" parTransId="{C3C8E5E3-678A-4B19-93C6-1B66AC08279F}" sibTransId="{50873F8D-84D2-4538-B4B3-C13F3E38254A}"/>
    <dgm:cxn modelId="{47E73078-97B7-4A60-A06A-C8A09F17B092}" srcId="{F75F7F73-D8C1-49A9-858D-989F26C74798}" destId="{BEA88A3F-AA75-43FC-9D57-4E93545A767B}" srcOrd="4" destOrd="0" parTransId="{9F955368-FBB7-407D-A140-303655562728}" sibTransId="{CADCC39B-E71E-4276-9BDC-30F000092E1A}"/>
    <dgm:cxn modelId="{356B857E-2754-4B2B-9187-6C6BC9D1FA8F}" type="presOf" srcId="{157EB62D-8EF8-4907-88E5-E606E443836A}" destId="{7B478CED-5CA4-4D5D-9D1A-AFA1DFE5E4E6}" srcOrd="1" destOrd="0" presId="urn:microsoft.com/office/officeart/2005/8/layout/lProcess2"/>
    <dgm:cxn modelId="{51054383-BE19-4466-9B95-96CC3CA76342}" type="presOf" srcId="{33BC0DBB-03CE-4C14-BD56-0A3187FC6C3C}" destId="{716C607F-D8A3-4B42-A79D-FAA2DBB4810D}" srcOrd="0" destOrd="0" presId="urn:microsoft.com/office/officeart/2005/8/layout/lProcess2"/>
    <dgm:cxn modelId="{DE577386-4D76-411B-AF0E-CD6F93259CF7}" type="presOf" srcId="{E271B3B9-8D39-418A-85EA-E192CCB78D87}" destId="{19B1DA56-DFD4-426A-8817-6C10CBB58F3F}" srcOrd="0" destOrd="0" presId="urn:microsoft.com/office/officeart/2005/8/layout/lProcess2"/>
    <dgm:cxn modelId="{67D54887-2DD8-4071-A8EE-0B4B40E0ABD4}" srcId="{157EB62D-8EF8-4907-88E5-E606E443836A}" destId="{FEFC21BA-2212-4EF3-903F-FFB2B673FE87}" srcOrd="3" destOrd="0" parTransId="{0431A975-F2C9-4DAC-B687-026E29D6A9B5}" sibTransId="{9E2B388C-E744-425F-A5A4-733F03AB485E}"/>
    <dgm:cxn modelId="{8335FA8A-B996-4884-864A-4A8F7558718D}" srcId="{F2153DD8-C539-414F-BACE-D7B54F88565A}" destId="{2586A74D-FA3C-448E-9BD0-A8E4DD06F7D9}" srcOrd="1" destOrd="0" parTransId="{CA31AA79-AB07-4515-808E-08999F6C0F6F}" sibTransId="{ABBA4E4F-802A-47EB-AE4D-931EFE83E23E}"/>
    <dgm:cxn modelId="{613CC491-F4B8-45A0-8FFF-FB57EF3A3E41}" srcId="{52FEF119-B104-477F-9EDA-93738C5AB458}" destId="{9F391129-2A13-48D6-91D4-9AFD25A75332}" srcOrd="0" destOrd="0" parTransId="{22234EBC-D9FB-4511-A1D4-7433CE62EA7E}" sibTransId="{99193C1C-0BBE-4831-9D2E-F8F88CFC633D}"/>
    <dgm:cxn modelId="{3DE81494-8A96-4467-8532-ACF00FF02693}" type="presOf" srcId="{60C5C6D7-7566-4A78-AD6E-539CF8D87C0B}" destId="{4C9D7AB9-79F6-41D4-994B-91E9CD327743}" srcOrd="0" destOrd="0" presId="urn:microsoft.com/office/officeart/2005/8/layout/lProcess2"/>
    <dgm:cxn modelId="{1EECF69A-9FD8-4FAF-A005-71364E47E42F}" type="presOf" srcId="{F75F7F73-D8C1-49A9-858D-989F26C74798}" destId="{A4511F66-7E0C-4F43-8B7F-C9534BE17EBC}" srcOrd="1" destOrd="0" presId="urn:microsoft.com/office/officeart/2005/8/layout/lProcess2"/>
    <dgm:cxn modelId="{05509E9B-3F23-40B9-B012-5486D614434B}" type="presOf" srcId="{2586A74D-FA3C-448E-9BD0-A8E4DD06F7D9}" destId="{0F266451-D947-4D36-AA96-F2A8539544E9}" srcOrd="0" destOrd="0" presId="urn:microsoft.com/office/officeart/2005/8/layout/lProcess2"/>
    <dgm:cxn modelId="{834582A3-3572-49D5-99C2-545A67CD6AC9}" srcId="{157EB62D-8EF8-4907-88E5-E606E443836A}" destId="{726B74F9-C1DF-4233-91BA-295C2A57C6DC}" srcOrd="2" destOrd="0" parTransId="{2E6DFC2A-B57A-4093-B942-A77E826F8841}" sibTransId="{1AB52C32-1298-464D-9727-C79C56EF1A5A}"/>
    <dgm:cxn modelId="{00D0E0A4-2E4A-4D74-8A48-377CBCFD76F7}" type="presOf" srcId="{ADA5AC14-B022-4483-A3FD-59E4B8BCCB71}" destId="{2B46B543-0005-44D4-B98C-8A95A492DF23}" srcOrd="0" destOrd="0" presId="urn:microsoft.com/office/officeart/2005/8/layout/lProcess2"/>
    <dgm:cxn modelId="{52C2C9A9-0889-4E22-A2C0-751315C43B1D}" srcId="{F75F7F73-D8C1-49A9-858D-989F26C74798}" destId="{11CA80FE-C899-4E33-B46E-AEC0910590F3}" srcOrd="3" destOrd="0" parTransId="{C2C31517-239C-4F20-8F62-B42FCC8A0661}" sibTransId="{CA123C6A-C68C-4677-B666-4082489A01A2}"/>
    <dgm:cxn modelId="{5172F0AC-346D-4119-BD4D-11EFB4506FD7}" type="presOf" srcId="{11CA80FE-C899-4E33-B46E-AEC0910590F3}" destId="{00B26F1A-9122-4742-A5CF-6FA78826C7BC}" srcOrd="0" destOrd="0" presId="urn:microsoft.com/office/officeart/2005/8/layout/lProcess2"/>
    <dgm:cxn modelId="{10E794B1-6F55-44C1-BEAA-1842FC3208D4}" srcId="{52FEF119-B104-477F-9EDA-93738C5AB458}" destId="{7AB8200B-ED29-45D5-91BD-DF911379C6F9}" srcOrd="4" destOrd="0" parTransId="{7A223156-D2D6-4F0B-A95F-B97D9DCE8A20}" sibTransId="{01CEA6BB-67D8-4275-AA72-E14C25CD5A08}"/>
    <dgm:cxn modelId="{175707B4-BFD5-4789-815C-B5ECEFC191D8}" type="presOf" srcId="{F159B09F-1D1F-4F2D-BA45-BF21F27B7CAA}" destId="{61C74BE3-0207-4BF8-88B9-52E8486E084B}" srcOrd="0" destOrd="0" presId="urn:microsoft.com/office/officeart/2005/8/layout/lProcess2"/>
    <dgm:cxn modelId="{5D5F89B5-E217-4989-A283-A304F7BED0CC}" srcId="{52FEF119-B104-477F-9EDA-93738C5AB458}" destId="{F159B09F-1D1F-4F2D-BA45-BF21F27B7CAA}" srcOrd="3" destOrd="0" parTransId="{FA22B869-162C-41E1-965E-C06A5C9AC3AF}" sibTransId="{F2147065-1708-452C-9038-60D5FC6688E6}"/>
    <dgm:cxn modelId="{E26B0EB7-012E-4E30-B925-D1AC816CEE28}" srcId="{F2153DD8-C539-414F-BACE-D7B54F88565A}" destId="{E271B3B9-8D39-418A-85EA-E192CCB78D87}" srcOrd="2" destOrd="0" parTransId="{9C0D8A73-60A8-46AD-854D-21A7CD4D9542}" sibTransId="{D061CCAD-8B79-46D2-B4B2-8BC9141B26DD}"/>
    <dgm:cxn modelId="{E581BFB7-4991-4C04-B8C1-3DA1F825E09C}" type="presOf" srcId="{F75F7F73-D8C1-49A9-858D-989F26C74798}" destId="{9B5EAB99-C035-4E47-BB9E-64C0B167FC49}" srcOrd="0" destOrd="0" presId="urn:microsoft.com/office/officeart/2005/8/layout/lProcess2"/>
    <dgm:cxn modelId="{F86D18C1-05E2-465F-A70E-9FB05A31BCC2}" srcId="{4D5BCD94-D914-4993-ABC8-417809F050C9}" destId="{52FEF119-B104-477F-9EDA-93738C5AB458}" srcOrd="0" destOrd="0" parTransId="{99D27B52-D63C-4647-966D-44D758B593C4}" sibTransId="{41B04FC9-7E55-4046-921F-C4F173F43E18}"/>
    <dgm:cxn modelId="{9115ACC8-3EF8-4E34-A631-5EE3C7D5E74B}" srcId="{157EB62D-8EF8-4907-88E5-E606E443836A}" destId="{59D876C3-C71C-4BB9-AE54-89F09A9C4AF9}" srcOrd="1" destOrd="0" parTransId="{FB1F99D3-7603-418D-9660-62700F057C34}" sibTransId="{B6B8B5BA-00F3-4670-BD41-27BF44DAF3F2}"/>
    <dgm:cxn modelId="{37F1AACB-73CF-4B83-897F-84BDFCD93E30}" srcId="{52FEF119-B104-477F-9EDA-93738C5AB458}" destId="{BFE2DA22-5E56-445E-80FD-958DBFF4493F}" srcOrd="1" destOrd="0" parTransId="{A71309FC-DADA-464B-9C4B-B95DE8F91357}" sibTransId="{B952FF32-3188-44AA-B187-2BA0712ABE23}"/>
    <dgm:cxn modelId="{BAEB97D2-F08E-4464-912F-2164494B3B18}" srcId="{52FEF119-B104-477F-9EDA-93738C5AB458}" destId="{33BC0DBB-03CE-4C14-BD56-0A3187FC6C3C}" srcOrd="2" destOrd="0" parTransId="{33D1E58B-97E2-4F16-80F2-A68987F2B0D1}" sibTransId="{DBBBFD9A-DAD7-40CB-A296-B8C32413FB0A}"/>
    <dgm:cxn modelId="{AEC408D6-CB4A-4D46-888E-B3A04C9981E4}" srcId="{F2153DD8-C539-414F-BACE-D7B54F88565A}" destId="{ABF7ECDE-F456-42E8-B952-729FEDB490B9}" srcOrd="4" destOrd="0" parTransId="{4350A677-D6A9-42EF-A81A-E3BAC94D2EF3}" sibTransId="{46DD7B98-C9A1-4E55-9211-639F782F20C7}"/>
    <dgm:cxn modelId="{7D8298E3-ED52-4C41-9959-B8F2D36B6A0B}" type="presOf" srcId="{167B8D1C-C355-4FF0-8ABF-4740DE65B8CD}" destId="{82C30BA8-4A2D-445A-A77B-F54CC1EFDADC}" srcOrd="0" destOrd="0" presId="urn:microsoft.com/office/officeart/2005/8/layout/lProcess2"/>
    <dgm:cxn modelId="{C8F06FE9-B0AB-4877-83A3-FF7AB5B5975E}" type="presOf" srcId="{ABF7ECDE-F456-42E8-B952-729FEDB490B9}" destId="{D4327C8A-7AF2-40A1-8C16-D2B5BE623C84}" srcOrd="0" destOrd="0" presId="urn:microsoft.com/office/officeart/2005/8/layout/lProcess2"/>
    <dgm:cxn modelId="{A1F304F0-5CE8-463E-915A-584616871FFC}" type="presOf" srcId="{52FEF119-B104-477F-9EDA-93738C5AB458}" destId="{820A89E8-BD79-481A-B5D8-169BB8BB44C7}" srcOrd="0" destOrd="0" presId="urn:microsoft.com/office/officeart/2005/8/layout/lProcess2"/>
    <dgm:cxn modelId="{113FFCFD-DE00-4FDF-9835-5D412A29D874}" srcId="{4D5BCD94-D914-4993-ABC8-417809F050C9}" destId="{F2153DD8-C539-414F-BACE-D7B54F88565A}" srcOrd="1" destOrd="0" parTransId="{E558A688-10C6-4C00-AFFE-7940FB72AEAF}" sibTransId="{8FC6D6D2-BD8F-46CE-B38D-E7D543297E73}"/>
    <dgm:cxn modelId="{90BB506E-3629-4722-BDAA-01EF23709D69}" type="presParOf" srcId="{47C43097-4DF6-40FE-B9DD-F540A4516AE7}" destId="{577B05FC-1F95-4A89-AD0A-32D26CB9A9B1}" srcOrd="0" destOrd="0" presId="urn:microsoft.com/office/officeart/2005/8/layout/lProcess2"/>
    <dgm:cxn modelId="{A9C50792-3012-47BE-A9EF-03877D049699}" type="presParOf" srcId="{577B05FC-1F95-4A89-AD0A-32D26CB9A9B1}" destId="{820A89E8-BD79-481A-B5D8-169BB8BB44C7}" srcOrd="0" destOrd="0" presId="urn:microsoft.com/office/officeart/2005/8/layout/lProcess2"/>
    <dgm:cxn modelId="{82F090E6-DCE6-46E5-9A1E-3D13A1CD41E5}" type="presParOf" srcId="{577B05FC-1F95-4A89-AD0A-32D26CB9A9B1}" destId="{B19324BD-641F-4FAB-B574-478DB7A72B82}" srcOrd="1" destOrd="0" presId="urn:microsoft.com/office/officeart/2005/8/layout/lProcess2"/>
    <dgm:cxn modelId="{A17280CA-6692-4889-B736-0E162B0E3BFA}" type="presParOf" srcId="{577B05FC-1F95-4A89-AD0A-32D26CB9A9B1}" destId="{A6556D66-1C4B-4DDD-A957-31C64CD716BE}" srcOrd="2" destOrd="0" presId="urn:microsoft.com/office/officeart/2005/8/layout/lProcess2"/>
    <dgm:cxn modelId="{449AD583-AE36-44F2-A8FB-769FDAC7596A}" type="presParOf" srcId="{A6556D66-1C4B-4DDD-A957-31C64CD716BE}" destId="{1F84CB5E-F454-4C9A-9B09-69D5C4CCF98C}" srcOrd="0" destOrd="0" presId="urn:microsoft.com/office/officeart/2005/8/layout/lProcess2"/>
    <dgm:cxn modelId="{595E9BF7-5045-4C0B-A4BB-2830591B98F4}" type="presParOf" srcId="{1F84CB5E-F454-4C9A-9B09-69D5C4CCF98C}" destId="{39A950AA-D469-43E2-BBB5-B939083F555E}" srcOrd="0" destOrd="0" presId="urn:microsoft.com/office/officeart/2005/8/layout/lProcess2"/>
    <dgm:cxn modelId="{22E87C9F-DC40-4006-982D-02ABE4F0D0DF}" type="presParOf" srcId="{1F84CB5E-F454-4C9A-9B09-69D5C4CCF98C}" destId="{A7EFD05A-DFCD-4B6E-B980-F143DBC097BC}" srcOrd="1" destOrd="0" presId="urn:microsoft.com/office/officeart/2005/8/layout/lProcess2"/>
    <dgm:cxn modelId="{C5A973A3-5E2C-44A8-9E5A-C859326BE470}" type="presParOf" srcId="{1F84CB5E-F454-4C9A-9B09-69D5C4CCF98C}" destId="{51B43019-D99E-457A-83FB-119C33939933}" srcOrd="2" destOrd="0" presId="urn:microsoft.com/office/officeart/2005/8/layout/lProcess2"/>
    <dgm:cxn modelId="{5BA7ED1E-B873-45B2-BB6E-2F4E64C5728E}" type="presParOf" srcId="{1F84CB5E-F454-4C9A-9B09-69D5C4CCF98C}" destId="{42F8ECB3-BCC1-411C-8A02-2A4036B6285F}" srcOrd="3" destOrd="0" presId="urn:microsoft.com/office/officeart/2005/8/layout/lProcess2"/>
    <dgm:cxn modelId="{193714B1-87D7-4BC4-8423-29AFDEEEEA7D}" type="presParOf" srcId="{1F84CB5E-F454-4C9A-9B09-69D5C4CCF98C}" destId="{716C607F-D8A3-4B42-A79D-FAA2DBB4810D}" srcOrd="4" destOrd="0" presId="urn:microsoft.com/office/officeart/2005/8/layout/lProcess2"/>
    <dgm:cxn modelId="{F55B8C4D-3163-4BBF-B011-1AFAE3C88945}" type="presParOf" srcId="{1F84CB5E-F454-4C9A-9B09-69D5C4CCF98C}" destId="{42C44287-98EA-47B6-8B2B-3B725AA09FDC}" srcOrd="5" destOrd="0" presId="urn:microsoft.com/office/officeart/2005/8/layout/lProcess2"/>
    <dgm:cxn modelId="{D31D7112-8ADA-4CA5-9CCA-4E0D0FA46E90}" type="presParOf" srcId="{1F84CB5E-F454-4C9A-9B09-69D5C4CCF98C}" destId="{61C74BE3-0207-4BF8-88B9-52E8486E084B}" srcOrd="6" destOrd="0" presId="urn:microsoft.com/office/officeart/2005/8/layout/lProcess2"/>
    <dgm:cxn modelId="{53F76504-D1BB-4542-ACBE-83FC16F13122}" type="presParOf" srcId="{1F84CB5E-F454-4C9A-9B09-69D5C4CCF98C}" destId="{4D04052B-A56C-4299-B509-8C510FA9EFD6}" srcOrd="7" destOrd="0" presId="urn:microsoft.com/office/officeart/2005/8/layout/lProcess2"/>
    <dgm:cxn modelId="{8DF391EF-D53F-4E4C-967B-1117BA47C06A}" type="presParOf" srcId="{1F84CB5E-F454-4C9A-9B09-69D5C4CCF98C}" destId="{ECB6891B-09F5-4661-BEF8-F73737A42DA3}" srcOrd="8" destOrd="0" presId="urn:microsoft.com/office/officeart/2005/8/layout/lProcess2"/>
    <dgm:cxn modelId="{66578E77-E1FF-47AD-BE56-B1623FB56989}" type="presParOf" srcId="{47C43097-4DF6-40FE-B9DD-F540A4516AE7}" destId="{2C22D075-537E-4ECB-9430-96E4AA1E3A56}" srcOrd="1" destOrd="0" presId="urn:microsoft.com/office/officeart/2005/8/layout/lProcess2"/>
    <dgm:cxn modelId="{A3E743E2-0EE3-49B8-9FDC-36D3CA15CA18}" type="presParOf" srcId="{47C43097-4DF6-40FE-B9DD-F540A4516AE7}" destId="{3AEC779B-9DE0-4A02-9D92-F8F6988A495A}" srcOrd="2" destOrd="0" presId="urn:microsoft.com/office/officeart/2005/8/layout/lProcess2"/>
    <dgm:cxn modelId="{4F068F47-CB6C-4311-82D8-79DB6CC09702}" type="presParOf" srcId="{3AEC779B-9DE0-4A02-9D92-F8F6988A495A}" destId="{16300C2B-610A-4B80-8FB5-C035E7E5B5EB}" srcOrd="0" destOrd="0" presId="urn:microsoft.com/office/officeart/2005/8/layout/lProcess2"/>
    <dgm:cxn modelId="{7792D88D-EF0F-48AF-B1D6-75849C128E46}" type="presParOf" srcId="{3AEC779B-9DE0-4A02-9D92-F8F6988A495A}" destId="{2A835402-73B3-487B-879F-58FC56784A63}" srcOrd="1" destOrd="0" presId="urn:microsoft.com/office/officeart/2005/8/layout/lProcess2"/>
    <dgm:cxn modelId="{E8690412-E093-49AD-B84A-CCDD2DC5FE26}" type="presParOf" srcId="{3AEC779B-9DE0-4A02-9D92-F8F6988A495A}" destId="{14757F95-0C47-44C0-9E98-366C53100830}" srcOrd="2" destOrd="0" presId="urn:microsoft.com/office/officeart/2005/8/layout/lProcess2"/>
    <dgm:cxn modelId="{DD2C7842-8C01-4C8A-8702-681834D4FB76}" type="presParOf" srcId="{14757F95-0C47-44C0-9E98-366C53100830}" destId="{5673D785-5316-4975-87E3-EF32DAC1400F}" srcOrd="0" destOrd="0" presId="urn:microsoft.com/office/officeart/2005/8/layout/lProcess2"/>
    <dgm:cxn modelId="{29ECDF8A-EEEA-48FD-87AD-988C6B8B6CDF}" type="presParOf" srcId="{5673D785-5316-4975-87E3-EF32DAC1400F}" destId="{3D3DF9C5-217B-40D9-81F9-8046E8990033}" srcOrd="0" destOrd="0" presId="urn:microsoft.com/office/officeart/2005/8/layout/lProcess2"/>
    <dgm:cxn modelId="{686E4F5F-22A9-4DFA-B822-544759846825}" type="presParOf" srcId="{5673D785-5316-4975-87E3-EF32DAC1400F}" destId="{2014EF0C-DC94-480C-8903-401B4923DBC7}" srcOrd="1" destOrd="0" presId="urn:microsoft.com/office/officeart/2005/8/layout/lProcess2"/>
    <dgm:cxn modelId="{58393F2E-0E94-4967-9A04-4D1BDCE4FCAD}" type="presParOf" srcId="{5673D785-5316-4975-87E3-EF32DAC1400F}" destId="{0F266451-D947-4D36-AA96-F2A8539544E9}" srcOrd="2" destOrd="0" presId="urn:microsoft.com/office/officeart/2005/8/layout/lProcess2"/>
    <dgm:cxn modelId="{B9B90644-C836-4D0B-AAE0-F2EF8730A598}" type="presParOf" srcId="{5673D785-5316-4975-87E3-EF32DAC1400F}" destId="{D7A81075-F3F3-4744-8865-6BC6915F7200}" srcOrd="3" destOrd="0" presId="urn:microsoft.com/office/officeart/2005/8/layout/lProcess2"/>
    <dgm:cxn modelId="{82E943F7-35DC-4A31-A259-AE71009125D4}" type="presParOf" srcId="{5673D785-5316-4975-87E3-EF32DAC1400F}" destId="{19B1DA56-DFD4-426A-8817-6C10CBB58F3F}" srcOrd="4" destOrd="0" presId="urn:microsoft.com/office/officeart/2005/8/layout/lProcess2"/>
    <dgm:cxn modelId="{1FF65748-F5DD-4F09-ACEF-79F0318C8447}" type="presParOf" srcId="{5673D785-5316-4975-87E3-EF32DAC1400F}" destId="{13FA21C2-C1ED-4074-A2BF-E02137BBB493}" srcOrd="5" destOrd="0" presId="urn:microsoft.com/office/officeart/2005/8/layout/lProcess2"/>
    <dgm:cxn modelId="{3692CA17-00F6-4F3B-ABB4-074B9E179BD2}" type="presParOf" srcId="{5673D785-5316-4975-87E3-EF32DAC1400F}" destId="{071248EC-9A76-418D-B400-A6D8ACCC0621}" srcOrd="6" destOrd="0" presId="urn:microsoft.com/office/officeart/2005/8/layout/lProcess2"/>
    <dgm:cxn modelId="{54B4D5A4-ACD5-4933-B5E8-E4DFFA50B71A}" type="presParOf" srcId="{5673D785-5316-4975-87E3-EF32DAC1400F}" destId="{02DF0864-F313-4DC4-9F7D-4D582C8DCB2F}" srcOrd="7" destOrd="0" presId="urn:microsoft.com/office/officeart/2005/8/layout/lProcess2"/>
    <dgm:cxn modelId="{F99ACE5A-8076-4BEA-B7F8-D8B0E59FD053}" type="presParOf" srcId="{5673D785-5316-4975-87E3-EF32DAC1400F}" destId="{D4327C8A-7AF2-40A1-8C16-D2B5BE623C84}" srcOrd="8" destOrd="0" presId="urn:microsoft.com/office/officeart/2005/8/layout/lProcess2"/>
    <dgm:cxn modelId="{2598EC34-874B-4232-B1A7-2C98C25582F9}" type="presParOf" srcId="{47C43097-4DF6-40FE-B9DD-F540A4516AE7}" destId="{CB5334BE-76A0-4A7A-810D-EAA0474165A1}" srcOrd="3" destOrd="0" presId="urn:microsoft.com/office/officeart/2005/8/layout/lProcess2"/>
    <dgm:cxn modelId="{C35A678E-EFA2-47F4-91A3-AED38DEE32D0}" type="presParOf" srcId="{47C43097-4DF6-40FE-B9DD-F540A4516AE7}" destId="{FAC82BA8-231B-47B1-AF52-4458D52E89B4}" srcOrd="4" destOrd="0" presId="urn:microsoft.com/office/officeart/2005/8/layout/lProcess2"/>
    <dgm:cxn modelId="{4D10F40F-F306-4E03-BCDD-C9338DF8247F}" type="presParOf" srcId="{FAC82BA8-231B-47B1-AF52-4458D52E89B4}" destId="{9B5EAB99-C035-4E47-BB9E-64C0B167FC49}" srcOrd="0" destOrd="0" presId="urn:microsoft.com/office/officeart/2005/8/layout/lProcess2"/>
    <dgm:cxn modelId="{9435CADF-E766-4D85-AF35-B514AD2D9C02}" type="presParOf" srcId="{FAC82BA8-231B-47B1-AF52-4458D52E89B4}" destId="{A4511F66-7E0C-4F43-8B7F-C9534BE17EBC}" srcOrd="1" destOrd="0" presId="urn:microsoft.com/office/officeart/2005/8/layout/lProcess2"/>
    <dgm:cxn modelId="{18CA0F00-6447-4DA5-9040-4D6E2383997C}" type="presParOf" srcId="{FAC82BA8-231B-47B1-AF52-4458D52E89B4}" destId="{B78FD7B0-766B-42C6-81EE-E6E19BFBF89F}" srcOrd="2" destOrd="0" presId="urn:microsoft.com/office/officeart/2005/8/layout/lProcess2"/>
    <dgm:cxn modelId="{CF969981-DCCD-4C27-8E29-F9BD8EDA8B00}" type="presParOf" srcId="{B78FD7B0-766B-42C6-81EE-E6E19BFBF89F}" destId="{5439AC83-B45A-46AA-A953-D49B2F60F137}" srcOrd="0" destOrd="0" presId="urn:microsoft.com/office/officeart/2005/8/layout/lProcess2"/>
    <dgm:cxn modelId="{59EBAC4A-4119-4A26-91EA-C71669285EC0}" type="presParOf" srcId="{5439AC83-B45A-46AA-A953-D49B2F60F137}" destId="{250B4FC7-477E-41BD-ADC6-C57B04527006}" srcOrd="0" destOrd="0" presId="urn:microsoft.com/office/officeart/2005/8/layout/lProcess2"/>
    <dgm:cxn modelId="{6F19FF03-5307-44CE-8A17-489D603CD428}" type="presParOf" srcId="{5439AC83-B45A-46AA-A953-D49B2F60F137}" destId="{D8EDFD91-FB4E-4E9A-ADF4-C91A9F53D11A}" srcOrd="1" destOrd="0" presId="urn:microsoft.com/office/officeart/2005/8/layout/lProcess2"/>
    <dgm:cxn modelId="{2AEDBF67-1EE1-401B-B93B-EE2DC3307A69}" type="presParOf" srcId="{5439AC83-B45A-46AA-A953-D49B2F60F137}" destId="{2B46B543-0005-44D4-B98C-8A95A492DF23}" srcOrd="2" destOrd="0" presId="urn:microsoft.com/office/officeart/2005/8/layout/lProcess2"/>
    <dgm:cxn modelId="{AA6CCD82-AEE3-426B-B597-26F63A8BF6DB}" type="presParOf" srcId="{5439AC83-B45A-46AA-A953-D49B2F60F137}" destId="{7DCB70C6-AF0B-4FAD-814D-93388EF441EB}" srcOrd="3" destOrd="0" presId="urn:microsoft.com/office/officeart/2005/8/layout/lProcess2"/>
    <dgm:cxn modelId="{2C2F53CE-4401-4EEF-9DE0-293F0A14A574}" type="presParOf" srcId="{5439AC83-B45A-46AA-A953-D49B2F60F137}" destId="{4C9D7AB9-79F6-41D4-994B-91E9CD327743}" srcOrd="4" destOrd="0" presId="urn:microsoft.com/office/officeart/2005/8/layout/lProcess2"/>
    <dgm:cxn modelId="{53A5BBD0-2E0A-4718-95B1-A170D989122C}" type="presParOf" srcId="{5439AC83-B45A-46AA-A953-D49B2F60F137}" destId="{30E8C9AB-AB3E-431D-A23F-8A30843EE7A9}" srcOrd="5" destOrd="0" presId="urn:microsoft.com/office/officeart/2005/8/layout/lProcess2"/>
    <dgm:cxn modelId="{CA31D807-CEBE-4900-8BBF-47719B72EDC4}" type="presParOf" srcId="{5439AC83-B45A-46AA-A953-D49B2F60F137}" destId="{00B26F1A-9122-4742-A5CF-6FA78826C7BC}" srcOrd="6" destOrd="0" presId="urn:microsoft.com/office/officeart/2005/8/layout/lProcess2"/>
    <dgm:cxn modelId="{8B578C7D-3C41-4E90-9FEB-5D8EEE1E1EF0}" type="presParOf" srcId="{5439AC83-B45A-46AA-A953-D49B2F60F137}" destId="{5216604E-7701-4414-A575-56C77128A847}" srcOrd="7" destOrd="0" presId="urn:microsoft.com/office/officeart/2005/8/layout/lProcess2"/>
    <dgm:cxn modelId="{FB67760E-54D9-463D-873B-ED6325F01C8E}" type="presParOf" srcId="{5439AC83-B45A-46AA-A953-D49B2F60F137}" destId="{EA7B0AF7-D0A2-4BD2-9914-0ADB71C980C2}" srcOrd="8" destOrd="0" presId="urn:microsoft.com/office/officeart/2005/8/layout/lProcess2"/>
    <dgm:cxn modelId="{A48CF501-0BA8-478D-B8AB-E4C60DA4AA7F}" type="presParOf" srcId="{47C43097-4DF6-40FE-B9DD-F540A4516AE7}" destId="{92B04DF5-5704-4994-BBE4-56F370455724}" srcOrd="5" destOrd="0" presId="urn:microsoft.com/office/officeart/2005/8/layout/lProcess2"/>
    <dgm:cxn modelId="{9AE00ACC-F92B-43D0-B37E-80E9E4DF29F3}" type="presParOf" srcId="{47C43097-4DF6-40FE-B9DD-F540A4516AE7}" destId="{EC77D26E-3ADB-4E1B-BE45-48BD3C37A4A2}" srcOrd="6" destOrd="0" presId="urn:microsoft.com/office/officeart/2005/8/layout/lProcess2"/>
    <dgm:cxn modelId="{B8CCA063-B539-436A-8E85-CADB66EEE56B}" type="presParOf" srcId="{EC77D26E-3ADB-4E1B-BE45-48BD3C37A4A2}" destId="{9D0DFD03-4C27-4AA3-ADFF-D10661EE1835}" srcOrd="0" destOrd="0" presId="urn:microsoft.com/office/officeart/2005/8/layout/lProcess2"/>
    <dgm:cxn modelId="{C30BCAB0-4779-435D-B026-94E9BCDE5490}" type="presParOf" srcId="{EC77D26E-3ADB-4E1B-BE45-48BD3C37A4A2}" destId="{7B478CED-5CA4-4D5D-9D1A-AFA1DFE5E4E6}" srcOrd="1" destOrd="0" presId="urn:microsoft.com/office/officeart/2005/8/layout/lProcess2"/>
    <dgm:cxn modelId="{DD065ECC-BED5-4301-B3AB-961E295F1E6B}" type="presParOf" srcId="{EC77D26E-3ADB-4E1B-BE45-48BD3C37A4A2}" destId="{73248A85-C310-42DD-AB90-C2BAADF46037}" srcOrd="2" destOrd="0" presId="urn:microsoft.com/office/officeart/2005/8/layout/lProcess2"/>
    <dgm:cxn modelId="{FAB3BC23-52F4-4A4E-9E7E-E1E9297F84B5}" type="presParOf" srcId="{73248A85-C310-42DD-AB90-C2BAADF46037}" destId="{119F4E33-F661-4975-A6BD-EB2E2636C74C}" srcOrd="0" destOrd="0" presId="urn:microsoft.com/office/officeart/2005/8/layout/lProcess2"/>
    <dgm:cxn modelId="{F40D7BB5-CC4A-4035-B66E-11298ABFA194}" type="presParOf" srcId="{119F4E33-F661-4975-A6BD-EB2E2636C74C}" destId="{82C30BA8-4A2D-445A-A77B-F54CC1EFDADC}" srcOrd="0" destOrd="0" presId="urn:microsoft.com/office/officeart/2005/8/layout/lProcess2"/>
    <dgm:cxn modelId="{580F9397-89E5-41CA-B0F9-1ACA04989BFF}" type="presParOf" srcId="{119F4E33-F661-4975-A6BD-EB2E2636C74C}" destId="{5816338A-D00E-41E8-8FE6-FCBDB73CA583}" srcOrd="1" destOrd="0" presId="urn:microsoft.com/office/officeart/2005/8/layout/lProcess2"/>
    <dgm:cxn modelId="{44723A25-EB33-4E67-8E09-AF0D48CAA793}" type="presParOf" srcId="{119F4E33-F661-4975-A6BD-EB2E2636C74C}" destId="{3095CA46-DE97-4440-BD23-7826389365A1}" srcOrd="2" destOrd="0" presId="urn:microsoft.com/office/officeart/2005/8/layout/lProcess2"/>
    <dgm:cxn modelId="{287B5234-C230-4E3E-92DF-C2577218F700}" type="presParOf" srcId="{119F4E33-F661-4975-A6BD-EB2E2636C74C}" destId="{55F0D9F5-24BF-4CB5-9D29-7C6D1502456E}" srcOrd="3" destOrd="0" presId="urn:microsoft.com/office/officeart/2005/8/layout/lProcess2"/>
    <dgm:cxn modelId="{727A068F-FE12-4674-A767-601CE593A3B4}" type="presParOf" srcId="{119F4E33-F661-4975-A6BD-EB2E2636C74C}" destId="{A9A7DCF2-B075-4AF1-9D3D-287E486B7A34}" srcOrd="4" destOrd="0" presId="urn:microsoft.com/office/officeart/2005/8/layout/lProcess2"/>
    <dgm:cxn modelId="{9B53B062-B366-4B6B-A5B5-7DCDE2565E97}" type="presParOf" srcId="{119F4E33-F661-4975-A6BD-EB2E2636C74C}" destId="{C4A80AF1-BAEB-4E82-B197-DA7953F619AC}" srcOrd="5" destOrd="0" presId="urn:microsoft.com/office/officeart/2005/8/layout/lProcess2"/>
    <dgm:cxn modelId="{600ED831-4A13-4408-9C7A-75115325C5BF}" type="presParOf" srcId="{119F4E33-F661-4975-A6BD-EB2E2636C74C}" destId="{9B5064E0-177D-4BE8-B3BA-78DD4CF65CB7}" srcOrd="6" destOrd="0" presId="urn:microsoft.com/office/officeart/2005/8/layout/lProcess2"/>
    <dgm:cxn modelId="{4F779AF8-20B1-444F-8060-DB9C4FA9EF69}" type="presParOf" srcId="{119F4E33-F661-4975-A6BD-EB2E2636C74C}" destId="{E525FA55-D1BA-4D10-8FF0-0AB0CD73BDFC}" srcOrd="7" destOrd="0" presId="urn:microsoft.com/office/officeart/2005/8/layout/lProcess2"/>
    <dgm:cxn modelId="{68EDF8D1-A9A1-42F4-9270-E279CF16C116}" type="presParOf" srcId="{119F4E33-F661-4975-A6BD-EB2E2636C74C}" destId="{A5D467AE-BB2A-4722-A8DC-2FCFFDF79291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A89E8-BD79-481A-B5D8-169BB8BB44C7}">
      <dsp:nvSpPr>
        <dsp:cNvPr id="0" name=""/>
        <dsp:cNvSpPr/>
      </dsp:nvSpPr>
      <dsp:spPr>
        <a:xfrm>
          <a:off x="2075" y="0"/>
          <a:ext cx="2037029" cy="5232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75000"/>
                </a:schemeClr>
              </a:solidFill>
            </a:rPr>
            <a:t>Chest</a:t>
          </a:r>
        </a:p>
      </dsp:txBody>
      <dsp:txXfrm>
        <a:off x="2075" y="0"/>
        <a:ext cx="2037029" cy="1569720"/>
      </dsp:txXfrm>
    </dsp:sp>
    <dsp:sp modelId="{39A950AA-D469-43E2-BBB5-B939083F555E}">
      <dsp:nvSpPr>
        <dsp:cNvPr id="0" name=""/>
        <dsp:cNvSpPr/>
      </dsp:nvSpPr>
      <dsp:spPr>
        <a:xfrm>
          <a:off x="199178" y="1574800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100</a:t>
          </a:r>
          <a:endParaRPr lang="en-US" sz="2400" kern="1200" dirty="0"/>
        </a:p>
      </dsp:txBody>
      <dsp:txXfrm>
        <a:off x="216907" y="1592529"/>
        <a:ext cx="1594165" cy="569857"/>
      </dsp:txXfrm>
    </dsp:sp>
    <dsp:sp modelId="{51B43019-D99E-457A-83FB-119C33939933}">
      <dsp:nvSpPr>
        <dsp:cNvPr id="0" name=""/>
        <dsp:cNvSpPr/>
      </dsp:nvSpPr>
      <dsp:spPr>
        <a:xfrm>
          <a:off x="205778" y="2269151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200</a:t>
          </a:r>
          <a:endParaRPr lang="en-US" sz="2400" kern="1200" dirty="0"/>
        </a:p>
      </dsp:txBody>
      <dsp:txXfrm>
        <a:off x="223507" y="2286880"/>
        <a:ext cx="1594165" cy="569857"/>
      </dsp:txXfrm>
    </dsp:sp>
    <dsp:sp modelId="{716C607F-D8A3-4B42-A79D-FAA2DBB4810D}">
      <dsp:nvSpPr>
        <dsp:cNvPr id="0" name=""/>
        <dsp:cNvSpPr/>
      </dsp:nvSpPr>
      <dsp:spPr>
        <a:xfrm>
          <a:off x="205778" y="2967592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300</a:t>
          </a:r>
          <a:endParaRPr lang="en-US" sz="2400" kern="1200" dirty="0"/>
        </a:p>
      </dsp:txBody>
      <dsp:txXfrm>
        <a:off x="223507" y="2985321"/>
        <a:ext cx="1594165" cy="569857"/>
      </dsp:txXfrm>
    </dsp:sp>
    <dsp:sp modelId="{61C74BE3-0207-4BF8-88B9-52E8486E084B}">
      <dsp:nvSpPr>
        <dsp:cNvPr id="0" name=""/>
        <dsp:cNvSpPr/>
      </dsp:nvSpPr>
      <dsp:spPr>
        <a:xfrm>
          <a:off x="205778" y="3666033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400</a:t>
          </a:r>
          <a:endParaRPr lang="en-US" sz="2400" kern="1200" dirty="0"/>
        </a:p>
      </dsp:txBody>
      <dsp:txXfrm>
        <a:off x="223507" y="3683762"/>
        <a:ext cx="1594165" cy="569857"/>
      </dsp:txXfrm>
    </dsp:sp>
    <dsp:sp modelId="{ECB6891B-09F5-4661-BEF8-F73737A42DA3}">
      <dsp:nvSpPr>
        <dsp:cNvPr id="0" name=""/>
        <dsp:cNvSpPr/>
      </dsp:nvSpPr>
      <dsp:spPr>
        <a:xfrm>
          <a:off x="205778" y="4364474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500</a:t>
          </a:r>
          <a:endParaRPr lang="en-US" sz="2400" kern="1200" dirty="0"/>
        </a:p>
      </dsp:txBody>
      <dsp:txXfrm>
        <a:off x="223507" y="4382203"/>
        <a:ext cx="1594165" cy="569857"/>
      </dsp:txXfrm>
    </dsp:sp>
    <dsp:sp modelId="{16300C2B-610A-4B80-8FB5-C035E7E5B5EB}">
      <dsp:nvSpPr>
        <dsp:cNvPr id="0" name=""/>
        <dsp:cNvSpPr/>
      </dsp:nvSpPr>
      <dsp:spPr>
        <a:xfrm>
          <a:off x="2191882" y="0"/>
          <a:ext cx="2037029" cy="5232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75000"/>
                </a:schemeClr>
              </a:solidFill>
            </a:rPr>
            <a:t>Abdomen &amp; pelvis</a:t>
          </a:r>
        </a:p>
      </dsp:txBody>
      <dsp:txXfrm>
        <a:off x="2191882" y="0"/>
        <a:ext cx="2037029" cy="1569720"/>
      </dsp:txXfrm>
    </dsp:sp>
    <dsp:sp modelId="{3D3DF9C5-217B-40D9-81F9-8046E8990033}">
      <dsp:nvSpPr>
        <dsp:cNvPr id="0" name=""/>
        <dsp:cNvSpPr/>
      </dsp:nvSpPr>
      <dsp:spPr>
        <a:xfrm>
          <a:off x="2395585" y="1570710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100</a:t>
          </a:r>
          <a:endParaRPr lang="en-US" sz="2400" kern="1200" dirty="0"/>
        </a:p>
      </dsp:txBody>
      <dsp:txXfrm>
        <a:off x="2413314" y="1588439"/>
        <a:ext cx="1594165" cy="569857"/>
      </dsp:txXfrm>
    </dsp:sp>
    <dsp:sp modelId="{0F266451-D947-4D36-AA96-F2A8539544E9}">
      <dsp:nvSpPr>
        <dsp:cNvPr id="0" name=""/>
        <dsp:cNvSpPr/>
      </dsp:nvSpPr>
      <dsp:spPr>
        <a:xfrm>
          <a:off x="2395585" y="2269151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200</a:t>
          </a:r>
          <a:endParaRPr lang="en-US" sz="2400" kern="1200" dirty="0"/>
        </a:p>
      </dsp:txBody>
      <dsp:txXfrm>
        <a:off x="2413314" y="2286880"/>
        <a:ext cx="1594165" cy="569857"/>
      </dsp:txXfrm>
    </dsp:sp>
    <dsp:sp modelId="{19B1DA56-DFD4-426A-8817-6C10CBB58F3F}">
      <dsp:nvSpPr>
        <dsp:cNvPr id="0" name=""/>
        <dsp:cNvSpPr/>
      </dsp:nvSpPr>
      <dsp:spPr>
        <a:xfrm>
          <a:off x="2395585" y="2967592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300</a:t>
          </a:r>
          <a:endParaRPr lang="en-US" sz="2400" kern="1200" dirty="0"/>
        </a:p>
      </dsp:txBody>
      <dsp:txXfrm>
        <a:off x="2413314" y="2985321"/>
        <a:ext cx="1594165" cy="569857"/>
      </dsp:txXfrm>
    </dsp:sp>
    <dsp:sp modelId="{071248EC-9A76-418D-B400-A6D8ACCC0621}">
      <dsp:nvSpPr>
        <dsp:cNvPr id="0" name=""/>
        <dsp:cNvSpPr/>
      </dsp:nvSpPr>
      <dsp:spPr>
        <a:xfrm>
          <a:off x="2395585" y="3666033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400</a:t>
          </a:r>
          <a:endParaRPr lang="en-US" sz="2400" kern="1200" dirty="0"/>
        </a:p>
      </dsp:txBody>
      <dsp:txXfrm>
        <a:off x="2413314" y="3683762"/>
        <a:ext cx="1594165" cy="569857"/>
      </dsp:txXfrm>
    </dsp:sp>
    <dsp:sp modelId="{D4327C8A-7AF2-40A1-8C16-D2B5BE623C84}">
      <dsp:nvSpPr>
        <dsp:cNvPr id="0" name=""/>
        <dsp:cNvSpPr/>
      </dsp:nvSpPr>
      <dsp:spPr>
        <a:xfrm>
          <a:off x="2395585" y="4364474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500</a:t>
          </a:r>
          <a:endParaRPr lang="en-US" sz="2400" kern="1200" dirty="0"/>
        </a:p>
      </dsp:txBody>
      <dsp:txXfrm>
        <a:off x="2413314" y="4382203"/>
        <a:ext cx="1594165" cy="569857"/>
      </dsp:txXfrm>
    </dsp:sp>
    <dsp:sp modelId="{9B5EAB99-C035-4E47-BB9E-64C0B167FC49}">
      <dsp:nvSpPr>
        <dsp:cNvPr id="0" name=""/>
        <dsp:cNvSpPr/>
      </dsp:nvSpPr>
      <dsp:spPr>
        <a:xfrm>
          <a:off x="4381688" y="0"/>
          <a:ext cx="2037029" cy="5232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75000"/>
                </a:schemeClr>
              </a:solidFill>
            </a:rPr>
            <a:t>MSK</a:t>
          </a:r>
        </a:p>
      </dsp:txBody>
      <dsp:txXfrm>
        <a:off x="4381688" y="0"/>
        <a:ext cx="2037029" cy="1569720"/>
      </dsp:txXfrm>
    </dsp:sp>
    <dsp:sp modelId="{250B4FC7-477E-41BD-ADC6-C57B04527006}">
      <dsp:nvSpPr>
        <dsp:cNvPr id="0" name=""/>
        <dsp:cNvSpPr/>
      </dsp:nvSpPr>
      <dsp:spPr>
        <a:xfrm>
          <a:off x="4585391" y="1570710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100</a:t>
          </a:r>
          <a:endParaRPr lang="en-US" sz="2400" kern="1200" dirty="0"/>
        </a:p>
      </dsp:txBody>
      <dsp:txXfrm>
        <a:off x="4603120" y="1588439"/>
        <a:ext cx="1594165" cy="569857"/>
      </dsp:txXfrm>
    </dsp:sp>
    <dsp:sp modelId="{2B46B543-0005-44D4-B98C-8A95A492DF23}">
      <dsp:nvSpPr>
        <dsp:cNvPr id="0" name=""/>
        <dsp:cNvSpPr/>
      </dsp:nvSpPr>
      <dsp:spPr>
        <a:xfrm>
          <a:off x="4585391" y="2269151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200</a:t>
          </a:r>
          <a:endParaRPr lang="en-US" sz="2400" kern="1200" dirty="0"/>
        </a:p>
      </dsp:txBody>
      <dsp:txXfrm>
        <a:off x="4603120" y="2286880"/>
        <a:ext cx="1594165" cy="569857"/>
      </dsp:txXfrm>
    </dsp:sp>
    <dsp:sp modelId="{4C9D7AB9-79F6-41D4-994B-91E9CD327743}">
      <dsp:nvSpPr>
        <dsp:cNvPr id="0" name=""/>
        <dsp:cNvSpPr/>
      </dsp:nvSpPr>
      <dsp:spPr>
        <a:xfrm>
          <a:off x="4585391" y="2967592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300</a:t>
          </a:r>
          <a:endParaRPr lang="en-US" sz="2400" kern="1200" dirty="0"/>
        </a:p>
      </dsp:txBody>
      <dsp:txXfrm>
        <a:off x="4603120" y="2985321"/>
        <a:ext cx="1594165" cy="569857"/>
      </dsp:txXfrm>
    </dsp:sp>
    <dsp:sp modelId="{00B26F1A-9122-4742-A5CF-6FA78826C7BC}">
      <dsp:nvSpPr>
        <dsp:cNvPr id="0" name=""/>
        <dsp:cNvSpPr/>
      </dsp:nvSpPr>
      <dsp:spPr>
        <a:xfrm>
          <a:off x="4585391" y="3666033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400</a:t>
          </a:r>
          <a:endParaRPr lang="en-US" sz="2400" kern="1200" dirty="0"/>
        </a:p>
      </dsp:txBody>
      <dsp:txXfrm>
        <a:off x="4603120" y="3683762"/>
        <a:ext cx="1594165" cy="569857"/>
      </dsp:txXfrm>
    </dsp:sp>
    <dsp:sp modelId="{EA7B0AF7-D0A2-4BD2-9914-0ADB71C980C2}">
      <dsp:nvSpPr>
        <dsp:cNvPr id="0" name=""/>
        <dsp:cNvSpPr/>
      </dsp:nvSpPr>
      <dsp:spPr>
        <a:xfrm>
          <a:off x="4585391" y="4364474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500</a:t>
          </a:r>
          <a:endParaRPr lang="en-US" sz="2400" kern="1200" dirty="0"/>
        </a:p>
      </dsp:txBody>
      <dsp:txXfrm>
        <a:off x="4603120" y="4382203"/>
        <a:ext cx="1594165" cy="569857"/>
      </dsp:txXfrm>
    </dsp:sp>
    <dsp:sp modelId="{9D0DFD03-4C27-4AA3-ADFF-D10661EE1835}">
      <dsp:nvSpPr>
        <dsp:cNvPr id="0" name=""/>
        <dsp:cNvSpPr/>
      </dsp:nvSpPr>
      <dsp:spPr>
        <a:xfrm>
          <a:off x="6571494" y="0"/>
          <a:ext cx="2037029" cy="5232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accent1">
                  <a:lumMod val="75000"/>
                </a:schemeClr>
              </a:solidFill>
            </a:rPr>
            <a:t>Neuro</a:t>
          </a:r>
          <a:endParaRPr lang="en-US" sz="24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571494" y="0"/>
        <a:ext cx="2037029" cy="1569720"/>
      </dsp:txXfrm>
    </dsp:sp>
    <dsp:sp modelId="{82C30BA8-4A2D-445A-A77B-F54CC1EFDADC}">
      <dsp:nvSpPr>
        <dsp:cNvPr id="0" name=""/>
        <dsp:cNvSpPr/>
      </dsp:nvSpPr>
      <dsp:spPr>
        <a:xfrm>
          <a:off x="6775197" y="1570710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100</a:t>
          </a:r>
          <a:endParaRPr lang="en-US" sz="2400" kern="1200" dirty="0"/>
        </a:p>
      </dsp:txBody>
      <dsp:txXfrm>
        <a:off x="6792926" y="1588439"/>
        <a:ext cx="1594165" cy="569857"/>
      </dsp:txXfrm>
    </dsp:sp>
    <dsp:sp modelId="{3095CA46-DE97-4440-BD23-7826389365A1}">
      <dsp:nvSpPr>
        <dsp:cNvPr id="0" name=""/>
        <dsp:cNvSpPr/>
      </dsp:nvSpPr>
      <dsp:spPr>
        <a:xfrm>
          <a:off x="6775197" y="2269151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200</a:t>
          </a:r>
          <a:endParaRPr lang="en-US" sz="2400" kern="1200" dirty="0"/>
        </a:p>
      </dsp:txBody>
      <dsp:txXfrm>
        <a:off x="6792926" y="2286880"/>
        <a:ext cx="1594165" cy="569857"/>
      </dsp:txXfrm>
    </dsp:sp>
    <dsp:sp modelId="{A9A7DCF2-B075-4AF1-9D3D-287E486B7A34}">
      <dsp:nvSpPr>
        <dsp:cNvPr id="0" name=""/>
        <dsp:cNvSpPr/>
      </dsp:nvSpPr>
      <dsp:spPr>
        <a:xfrm>
          <a:off x="6775197" y="2967592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300</a:t>
          </a:r>
          <a:endParaRPr lang="en-US" sz="2400" kern="1200" dirty="0"/>
        </a:p>
      </dsp:txBody>
      <dsp:txXfrm>
        <a:off x="6792926" y="2985321"/>
        <a:ext cx="1594165" cy="569857"/>
      </dsp:txXfrm>
    </dsp:sp>
    <dsp:sp modelId="{9B5064E0-177D-4BE8-B3BA-78DD4CF65CB7}">
      <dsp:nvSpPr>
        <dsp:cNvPr id="0" name=""/>
        <dsp:cNvSpPr/>
      </dsp:nvSpPr>
      <dsp:spPr>
        <a:xfrm>
          <a:off x="6775197" y="3666033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400</a:t>
          </a:r>
          <a:endParaRPr lang="en-US" sz="2400" kern="1200" dirty="0"/>
        </a:p>
      </dsp:txBody>
      <dsp:txXfrm>
        <a:off x="6792926" y="3683762"/>
        <a:ext cx="1594165" cy="569857"/>
      </dsp:txXfrm>
    </dsp:sp>
    <dsp:sp modelId="{A5D467AE-BB2A-4722-A8DC-2FCFFDF79291}">
      <dsp:nvSpPr>
        <dsp:cNvPr id="0" name=""/>
        <dsp:cNvSpPr/>
      </dsp:nvSpPr>
      <dsp:spPr>
        <a:xfrm>
          <a:off x="6775197" y="4364474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500</a:t>
          </a:r>
          <a:endParaRPr lang="en-US" sz="2400" kern="1200" dirty="0"/>
        </a:p>
      </dsp:txBody>
      <dsp:txXfrm>
        <a:off x="6792926" y="4382203"/>
        <a:ext cx="1594165" cy="5698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A89E8-BD79-481A-B5D8-169BB8BB44C7}">
      <dsp:nvSpPr>
        <dsp:cNvPr id="0" name=""/>
        <dsp:cNvSpPr/>
      </dsp:nvSpPr>
      <dsp:spPr>
        <a:xfrm>
          <a:off x="2075" y="0"/>
          <a:ext cx="2037029" cy="5232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75000"/>
                </a:schemeClr>
              </a:solidFill>
            </a:rPr>
            <a:t>Chest</a:t>
          </a:r>
        </a:p>
      </dsp:txBody>
      <dsp:txXfrm>
        <a:off x="2075" y="0"/>
        <a:ext cx="2037029" cy="1569720"/>
      </dsp:txXfrm>
    </dsp:sp>
    <dsp:sp modelId="{39A950AA-D469-43E2-BBB5-B939083F555E}">
      <dsp:nvSpPr>
        <dsp:cNvPr id="0" name=""/>
        <dsp:cNvSpPr/>
      </dsp:nvSpPr>
      <dsp:spPr>
        <a:xfrm>
          <a:off x="199178" y="1574800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200</a:t>
          </a:r>
          <a:endParaRPr lang="en-US" sz="2400" kern="1200" dirty="0"/>
        </a:p>
      </dsp:txBody>
      <dsp:txXfrm>
        <a:off x="216907" y="1592529"/>
        <a:ext cx="1594165" cy="569857"/>
      </dsp:txXfrm>
    </dsp:sp>
    <dsp:sp modelId="{51B43019-D99E-457A-83FB-119C33939933}">
      <dsp:nvSpPr>
        <dsp:cNvPr id="0" name=""/>
        <dsp:cNvSpPr/>
      </dsp:nvSpPr>
      <dsp:spPr>
        <a:xfrm>
          <a:off x="205778" y="2269151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400</a:t>
          </a:r>
          <a:endParaRPr lang="en-US" sz="2400" kern="1200" dirty="0"/>
        </a:p>
      </dsp:txBody>
      <dsp:txXfrm>
        <a:off x="223507" y="2286880"/>
        <a:ext cx="1594165" cy="569857"/>
      </dsp:txXfrm>
    </dsp:sp>
    <dsp:sp modelId="{716C607F-D8A3-4B42-A79D-FAA2DBB4810D}">
      <dsp:nvSpPr>
        <dsp:cNvPr id="0" name=""/>
        <dsp:cNvSpPr/>
      </dsp:nvSpPr>
      <dsp:spPr>
        <a:xfrm>
          <a:off x="205778" y="2967592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600</a:t>
          </a:r>
          <a:endParaRPr lang="en-US" sz="2400" kern="1200" dirty="0"/>
        </a:p>
      </dsp:txBody>
      <dsp:txXfrm>
        <a:off x="223507" y="2985321"/>
        <a:ext cx="1594165" cy="569857"/>
      </dsp:txXfrm>
    </dsp:sp>
    <dsp:sp modelId="{61C74BE3-0207-4BF8-88B9-52E8486E084B}">
      <dsp:nvSpPr>
        <dsp:cNvPr id="0" name=""/>
        <dsp:cNvSpPr/>
      </dsp:nvSpPr>
      <dsp:spPr>
        <a:xfrm>
          <a:off x="205778" y="3666033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800</a:t>
          </a:r>
          <a:endParaRPr lang="en-US" sz="2400" kern="1200" dirty="0"/>
        </a:p>
      </dsp:txBody>
      <dsp:txXfrm>
        <a:off x="223507" y="3683762"/>
        <a:ext cx="1594165" cy="569857"/>
      </dsp:txXfrm>
    </dsp:sp>
    <dsp:sp modelId="{ECB6891B-09F5-4661-BEF8-F73737A42DA3}">
      <dsp:nvSpPr>
        <dsp:cNvPr id="0" name=""/>
        <dsp:cNvSpPr/>
      </dsp:nvSpPr>
      <dsp:spPr>
        <a:xfrm>
          <a:off x="205778" y="4364474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1000</a:t>
          </a:r>
          <a:endParaRPr lang="en-US" sz="2400" kern="1200" dirty="0"/>
        </a:p>
      </dsp:txBody>
      <dsp:txXfrm>
        <a:off x="223507" y="4382203"/>
        <a:ext cx="1594165" cy="569857"/>
      </dsp:txXfrm>
    </dsp:sp>
    <dsp:sp modelId="{16300C2B-610A-4B80-8FB5-C035E7E5B5EB}">
      <dsp:nvSpPr>
        <dsp:cNvPr id="0" name=""/>
        <dsp:cNvSpPr/>
      </dsp:nvSpPr>
      <dsp:spPr>
        <a:xfrm>
          <a:off x="2191882" y="0"/>
          <a:ext cx="2037029" cy="5232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75000"/>
                </a:schemeClr>
              </a:solidFill>
            </a:rPr>
            <a:t>Abdomen &amp; pelvis</a:t>
          </a:r>
        </a:p>
      </dsp:txBody>
      <dsp:txXfrm>
        <a:off x="2191882" y="0"/>
        <a:ext cx="2037029" cy="1569720"/>
      </dsp:txXfrm>
    </dsp:sp>
    <dsp:sp modelId="{3D3DF9C5-217B-40D9-81F9-8046E8990033}">
      <dsp:nvSpPr>
        <dsp:cNvPr id="0" name=""/>
        <dsp:cNvSpPr/>
      </dsp:nvSpPr>
      <dsp:spPr>
        <a:xfrm>
          <a:off x="2395585" y="1570710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200</a:t>
          </a:r>
          <a:endParaRPr lang="en-US" sz="2400" kern="1200" dirty="0"/>
        </a:p>
      </dsp:txBody>
      <dsp:txXfrm>
        <a:off x="2413314" y="1588439"/>
        <a:ext cx="1594165" cy="569857"/>
      </dsp:txXfrm>
    </dsp:sp>
    <dsp:sp modelId="{0F266451-D947-4D36-AA96-F2A8539544E9}">
      <dsp:nvSpPr>
        <dsp:cNvPr id="0" name=""/>
        <dsp:cNvSpPr/>
      </dsp:nvSpPr>
      <dsp:spPr>
        <a:xfrm>
          <a:off x="2395585" y="2269151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400</a:t>
          </a:r>
          <a:endParaRPr lang="en-US" sz="2400" kern="1200" dirty="0"/>
        </a:p>
      </dsp:txBody>
      <dsp:txXfrm>
        <a:off x="2413314" y="2286880"/>
        <a:ext cx="1594165" cy="569857"/>
      </dsp:txXfrm>
    </dsp:sp>
    <dsp:sp modelId="{19B1DA56-DFD4-426A-8817-6C10CBB58F3F}">
      <dsp:nvSpPr>
        <dsp:cNvPr id="0" name=""/>
        <dsp:cNvSpPr/>
      </dsp:nvSpPr>
      <dsp:spPr>
        <a:xfrm>
          <a:off x="2395585" y="2967592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600</a:t>
          </a:r>
          <a:endParaRPr lang="en-US" sz="2400" kern="1200" dirty="0"/>
        </a:p>
      </dsp:txBody>
      <dsp:txXfrm>
        <a:off x="2413314" y="2985321"/>
        <a:ext cx="1594165" cy="569857"/>
      </dsp:txXfrm>
    </dsp:sp>
    <dsp:sp modelId="{071248EC-9A76-418D-B400-A6D8ACCC0621}">
      <dsp:nvSpPr>
        <dsp:cNvPr id="0" name=""/>
        <dsp:cNvSpPr/>
      </dsp:nvSpPr>
      <dsp:spPr>
        <a:xfrm>
          <a:off x="2395585" y="3666033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800</a:t>
          </a:r>
          <a:endParaRPr lang="en-US" sz="2400" kern="1200" dirty="0"/>
        </a:p>
      </dsp:txBody>
      <dsp:txXfrm>
        <a:off x="2413314" y="3683762"/>
        <a:ext cx="1594165" cy="569857"/>
      </dsp:txXfrm>
    </dsp:sp>
    <dsp:sp modelId="{D4327C8A-7AF2-40A1-8C16-D2B5BE623C84}">
      <dsp:nvSpPr>
        <dsp:cNvPr id="0" name=""/>
        <dsp:cNvSpPr/>
      </dsp:nvSpPr>
      <dsp:spPr>
        <a:xfrm>
          <a:off x="2395585" y="4364474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1000</a:t>
          </a:r>
          <a:endParaRPr lang="en-US" sz="2400" kern="1200" dirty="0"/>
        </a:p>
      </dsp:txBody>
      <dsp:txXfrm>
        <a:off x="2413314" y="4382203"/>
        <a:ext cx="1594165" cy="569857"/>
      </dsp:txXfrm>
    </dsp:sp>
    <dsp:sp modelId="{9B5EAB99-C035-4E47-BB9E-64C0B167FC49}">
      <dsp:nvSpPr>
        <dsp:cNvPr id="0" name=""/>
        <dsp:cNvSpPr/>
      </dsp:nvSpPr>
      <dsp:spPr>
        <a:xfrm>
          <a:off x="4381688" y="0"/>
          <a:ext cx="2037029" cy="5232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1">
                  <a:lumMod val="75000"/>
                </a:schemeClr>
              </a:solidFill>
            </a:rPr>
            <a:t>MSK</a:t>
          </a:r>
        </a:p>
      </dsp:txBody>
      <dsp:txXfrm>
        <a:off x="4381688" y="0"/>
        <a:ext cx="2037029" cy="1569720"/>
      </dsp:txXfrm>
    </dsp:sp>
    <dsp:sp modelId="{250B4FC7-477E-41BD-ADC6-C57B04527006}">
      <dsp:nvSpPr>
        <dsp:cNvPr id="0" name=""/>
        <dsp:cNvSpPr/>
      </dsp:nvSpPr>
      <dsp:spPr>
        <a:xfrm>
          <a:off x="4585391" y="1570710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200</a:t>
          </a:r>
          <a:endParaRPr lang="en-US" sz="2400" kern="1200" dirty="0"/>
        </a:p>
      </dsp:txBody>
      <dsp:txXfrm>
        <a:off x="4603120" y="1588439"/>
        <a:ext cx="1594165" cy="569857"/>
      </dsp:txXfrm>
    </dsp:sp>
    <dsp:sp modelId="{2B46B543-0005-44D4-B98C-8A95A492DF23}">
      <dsp:nvSpPr>
        <dsp:cNvPr id="0" name=""/>
        <dsp:cNvSpPr/>
      </dsp:nvSpPr>
      <dsp:spPr>
        <a:xfrm>
          <a:off x="4585391" y="2269151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400</a:t>
          </a:r>
          <a:endParaRPr lang="en-US" sz="2400" kern="1200" dirty="0"/>
        </a:p>
      </dsp:txBody>
      <dsp:txXfrm>
        <a:off x="4603120" y="2286880"/>
        <a:ext cx="1594165" cy="569857"/>
      </dsp:txXfrm>
    </dsp:sp>
    <dsp:sp modelId="{4C9D7AB9-79F6-41D4-994B-91E9CD327743}">
      <dsp:nvSpPr>
        <dsp:cNvPr id="0" name=""/>
        <dsp:cNvSpPr/>
      </dsp:nvSpPr>
      <dsp:spPr>
        <a:xfrm>
          <a:off x="4585391" y="2967592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600</a:t>
          </a:r>
          <a:endParaRPr lang="en-US" sz="2400" kern="1200" dirty="0"/>
        </a:p>
      </dsp:txBody>
      <dsp:txXfrm>
        <a:off x="4603120" y="2985321"/>
        <a:ext cx="1594165" cy="569857"/>
      </dsp:txXfrm>
    </dsp:sp>
    <dsp:sp modelId="{00B26F1A-9122-4742-A5CF-6FA78826C7BC}">
      <dsp:nvSpPr>
        <dsp:cNvPr id="0" name=""/>
        <dsp:cNvSpPr/>
      </dsp:nvSpPr>
      <dsp:spPr>
        <a:xfrm>
          <a:off x="4585391" y="3666033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800</a:t>
          </a:r>
          <a:endParaRPr lang="en-US" sz="2400" kern="1200" dirty="0"/>
        </a:p>
      </dsp:txBody>
      <dsp:txXfrm>
        <a:off x="4603120" y="3683762"/>
        <a:ext cx="1594165" cy="569857"/>
      </dsp:txXfrm>
    </dsp:sp>
    <dsp:sp modelId="{EA7B0AF7-D0A2-4BD2-9914-0ADB71C980C2}">
      <dsp:nvSpPr>
        <dsp:cNvPr id="0" name=""/>
        <dsp:cNvSpPr/>
      </dsp:nvSpPr>
      <dsp:spPr>
        <a:xfrm>
          <a:off x="4585391" y="4364474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1000</a:t>
          </a:r>
          <a:endParaRPr lang="en-US" sz="2400" kern="1200" dirty="0"/>
        </a:p>
      </dsp:txBody>
      <dsp:txXfrm>
        <a:off x="4603120" y="4382203"/>
        <a:ext cx="1594165" cy="569857"/>
      </dsp:txXfrm>
    </dsp:sp>
    <dsp:sp modelId="{9D0DFD03-4C27-4AA3-ADFF-D10661EE1835}">
      <dsp:nvSpPr>
        <dsp:cNvPr id="0" name=""/>
        <dsp:cNvSpPr/>
      </dsp:nvSpPr>
      <dsp:spPr>
        <a:xfrm>
          <a:off x="6571494" y="0"/>
          <a:ext cx="2037029" cy="52324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chemeClr val="accent1">
                  <a:lumMod val="75000"/>
                </a:schemeClr>
              </a:solidFill>
            </a:rPr>
            <a:t>Neuro</a:t>
          </a:r>
          <a:endParaRPr lang="en-US" sz="24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571494" y="0"/>
        <a:ext cx="2037029" cy="1569720"/>
      </dsp:txXfrm>
    </dsp:sp>
    <dsp:sp modelId="{82C30BA8-4A2D-445A-A77B-F54CC1EFDADC}">
      <dsp:nvSpPr>
        <dsp:cNvPr id="0" name=""/>
        <dsp:cNvSpPr/>
      </dsp:nvSpPr>
      <dsp:spPr>
        <a:xfrm>
          <a:off x="6775197" y="1570710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200</a:t>
          </a:r>
          <a:endParaRPr lang="en-US" sz="2400" kern="1200" dirty="0"/>
        </a:p>
      </dsp:txBody>
      <dsp:txXfrm>
        <a:off x="6792926" y="1588439"/>
        <a:ext cx="1594165" cy="569857"/>
      </dsp:txXfrm>
    </dsp:sp>
    <dsp:sp modelId="{3095CA46-DE97-4440-BD23-7826389365A1}">
      <dsp:nvSpPr>
        <dsp:cNvPr id="0" name=""/>
        <dsp:cNvSpPr/>
      </dsp:nvSpPr>
      <dsp:spPr>
        <a:xfrm>
          <a:off x="6775197" y="2269151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400</a:t>
          </a:r>
          <a:endParaRPr lang="en-US" sz="2400" kern="1200" dirty="0"/>
        </a:p>
      </dsp:txBody>
      <dsp:txXfrm>
        <a:off x="6792926" y="2286880"/>
        <a:ext cx="1594165" cy="569857"/>
      </dsp:txXfrm>
    </dsp:sp>
    <dsp:sp modelId="{A9A7DCF2-B075-4AF1-9D3D-287E486B7A34}">
      <dsp:nvSpPr>
        <dsp:cNvPr id="0" name=""/>
        <dsp:cNvSpPr/>
      </dsp:nvSpPr>
      <dsp:spPr>
        <a:xfrm>
          <a:off x="6775197" y="2967592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600</a:t>
          </a:r>
          <a:endParaRPr lang="en-US" sz="2400" kern="1200" dirty="0"/>
        </a:p>
      </dsp:txBody>
      <dsp:txXfrm>
        <a:off x="6792926" y="2985321"/>
        <a:ext cx="1594165" cy="569857"/>
      </dsp:txXfrm>
    </dsp:sp>
    <dsp:sp modelId="{9B5064E0-177D-4BE8-B3BA-78DD4CF65CB7}">
      <dsp:nvSpPr>
        <dsp:cNvPr id="0" name=""/>
        <dsp:cNvSpPr/>
      </dsp:nvSpPr>
      <dsp:spPr>
        <a:xfrm>
          <a:off x="6775197" y="3666033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noaction"/>
            </a:rPr>
            <a:t>800</a:t>
          </a:r>
          <a:endParaRPr lang="en-US" sz="2400" kern="1200" dirty="0"/>
        </a:p>
      </dsp:txBody>
      <dsp:txXfrm>
        <a:off x="6792926" y="3683762"/>
        <a:ext cx="1594165" cy="569857"/>
      </dsp:txXfrm>
    </dsp:sp>
    <dsp:sp modelId="{A5D467AE-BB2A-4722-A8DC-2FCFFDF79291}">
      <dsp:nvSpPr>
        <dsp:cNvPr id="0" name=""/>
        <dsp:cNvSpPr/>
      </dsp:nvSpPr>
      <dsp:spPr>
        <a:xfrm>
          <a:off x="6775197" y="4364474"/>
          <a:ext cx="1629623" cy="605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hlinkClick xmlns:r="http://schemas.openxmlformats.org/officeDocument/2006/relationships" r:id="" action="ppaction://hlinksldjump"/>
            </a:rPr>
            <a:t>1000</a:t>
          </a:r>
          <a:endParaRPr lang="en-US" sz="2400" kern="1200" dirty="0"/>
        </a:p>
      </dsp:txBody>
      <dsp:txXfrm>
        <a:off x="6792926" y="4382203"/>
        <a:ext cx="1594165" cy="5698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6C9EA-8897-4B5D-A5D9-584037B0C1D4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ABE4E-B2E9-41D2-8D2C-4979DB2204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9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</a:t>
            </a:r>
            <a:r>
              <a:rPr lang="en-US" baseline="0" dirty="0"/>
              <a:t> these headings to any you wish, also change heading slides 11,33,55,77,99 to match to save confusion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other category of your wish</a:t>
            </a:r>
            <a:r>
              <a:rPr lang="en-US" baseline="0" dirty="0"/>
              <a:t> for double jeopardy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other category of your wish</a:t>
            </a:r>
            <a:r>
              <a:rPr lang="en-US" baseline="0" dirty="0"/>
              <a:t> for single jeopardy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other category of your wish</a:t>
            </a:r>
            <a:r>
              <a:rPr lang="en-US" baseline="0" dirty="0"/>
              <a:t> for double jeopardy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Change</a:t>
            </a:r>
            <a:r>
              <a:rPr lang="en-US" baseline="0" dirty="0"/>
              <a:t> these headings to any you wish, they can be different from the prior categories, also change heading slides 22,44,66,88,110 to match to save confusion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 other category of your wish</a:t>
            </a:r>
            <a:r>
              <a:rPr lang="en-US" baseline="0" dirty="0"/>
              <a:t> for single jeopardy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charset="0"/>
              </a:rPr>
              <a:t>Image Credit: AMSER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92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other category of your wish</a:t>
            </a:r>
            <a:r>
              <a:rPr lang="en-US" baseline="0" dirty="0"/>
              <a:t> for double jeopardy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76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other category of your wish</a:t>
            </a:r>
            <a:r>
              <a:rPr lang="en-US" baseline="0" dirty="0"/>
              <a:t> for single jeopardy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other category of your wish</a:t>
            </a:r>
            <a:r>
              <a:rPr lang="en-US" baseline="0" dirty="0"/>
              <a:t> for double jeopardy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other category of your wish</a:t>
            </a:r>
            <a:r>
              <a:rPr lang="en-US" baseline="0" dirty="0"/>
              <a:t> for single jeopardy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BE4E-B2E9-41D2-8D2C-4979DB220455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buNone/>
              <a:defRPr sz="4000"/>
            </a:lvl1pPr>
            <a:lvl2pPr>
              <a:buNone/>
              <a:defRPr sz="36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C3A2-3952-4D46-B752-E6FFF344AFA5}" type="datetimeFigureOut">
              <a:rPr lang="en-US" smtClean="0"/>
              <a:pPr/>
              <a:t>6/24/18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3C4D5-56BA-4402-AA4F-078686FF15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00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4800600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Shanna Matalon, PGY-5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609600"/>
            <a:ext cx="86868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8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Radiology</a:t>
            </a:r>
            <a:br>
              <a:rPr lang="en-US" sz="8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en-US" sz="8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Anatomy Jeopardy</a:t>
            </a:r>
          </a:p>
        </p:txBody>
      </p:sp>
    </p:spTree>
  </p:cSld>
  <p:clrMapOvr>
    <a:masterClrMapping/>
  </p:clrMapOvr>
  <p:transition>
    <p:sndAc>
      <p:stSnd>
        <p:snd r:embed="rId2" name="this_is_jeopardy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228600" y="1600200"/>
            <a:ext cx="3810000" cy="4525963"/>
          </a:xfrm>
        </p:spPr>
        <p:txBody>
          <a:bodyPr/>
          <a:lstStyle/>
          <a:p>
            <a:r>
              <a:rPr lang="en-US" dirty="0"/>
              <a:t>What is this structure?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89" y="1428750"/>
            <a:ext cx="5414211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63246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</a:rPr>
              <a:t>Image courtesy of Christopher Straus, M.D.</a:t>
            </a:r>
          </a:p>
        </p:txBody>
      </p:sp>
      <p:sp>
        <p:nvSpPr>
          <p:cNvPr id="6" name="Freeform 5"/>
          <p:cNvSpPr/>
          <p:nvPr/>
        </p:nvSpPr>
        <p:spPr>
          <a:xfrm>
            <a:off x="6086593" y="3311407"/>
            <a:ext cx="752592" cy="460963"/>
          </a:xfrm>
          <a:custGeom>
            <a:avLst/>
            <a:gdLst>
              <a:gd name="connsiteX0" fmla="*/ 0 w 752592"/>
              <a:gd name="connsiteY0" fmla="*/ 460963 h 460963"/>
              <a:gd name="connsiteX1" fmla="*/ 28222 w 752592"/>
              <a:gd name="connsiteY1" fmla="*/ 413926 h 460963"/>
              <a:gd name="connsiteX2" fmla="*/ 84666 w 752592"/>
              <a:gd name="connsiteY2" fmla="*/ 329260 h 460963"/>
              <a:gd name="connsiteX3" fmla="*/ 122296 w 752592"/>
              <a:gd name="connsiteY3" fmla="*/ 272815 h 460963"/>
              <a:gd name="connsiteX4" fmla="*/ 150518 w 752592"/>
              <a:gd name="connsiteY4" fmla="*/ 244593 h 460963"/>
              <a:gd name="connsiteX5" fmla="*/ 197555 w 752592"/>
              <a:gd name="connsiteY5" fmla="*/ 188149 h 460963"/>
              <a:gd name="connsiteX6" fmla="*/ 244592 w 752592"/>
              <a:gd name="connsiteY6" fmla="*/ 103482 h 460963"/>
              <a:gd name="connsiteX7" fmla="*/ 282222 w 752592"/>
              <a:gd name="connsiteY7" fmla="*/ 56445 h 460963"/>
              <a:gd name="connsiteX8" fmla="*/ 291629 w 752592"/>
              <a:gd name="connsiteY8" fmla="*/ 28223 h 460963"/>
              <a:gd name="connsiteX9" fmla="*/ 310444 w 752592"/>
              <a:gd name="connsiteY9" fmla="*/ 0 h 460963"/>
              <a:gd name="connsiteX10" fmla="*/ 376296 w 752592"/>
              <a:gd name="connsiteY10" fmla="*/ 28223 h 460963"/>
              <a:gd name="connsiteX11" fmla="*/ 423333 w 752592"/>
              <a:gd name="connsiteY11" fmla="*/ 75260 h 460963"/>
              <a:gd name="connsiteX12" fmla="*/ 451555 w 752592"/>
              <a:gd name="connsiteY12" fmla="*/ 131704 h 460963"/>
              <a:gd name="connsiteX13" fmla="*/ 479777 w 752592"/>
              <a:gd name="connsiteY13" fmla="*/ 150519 h 460963"/>
              <a:gd name="connsiteX14" fmla="*/ 498592 w 752592"/>
              <a:gd name="connsiteY14" fmla="*/ 178741 h 460963"/>
              <a:gd name="connsiteX15" fmla="*/ 555037 w 752592"/>
              <a:gd name="connsiteY15" fmla="*/ 206963 h 460963"/>
              <a:gd name="connsiteX16" fmla="*/ 611481 w 752592"/>
              <a:gd name="connsiteY16" fmla="*/ 244593 h 460963"/>
              <a:gd name="connsiteX17" fmla="*/ 639703 w 752592"/>
              <a:gd name="connsiteY17" fmla="*/ 263408 h 460963"/>
              <a:gd name="connsiteX18" fmla="*/ 686740 w 752592"/>
              <a:gd name="connsiteY18" fmla="*/ 310445 h 460963"/>
              <a:gd name="connsiteX19" fmla="*/ 705555 w 752592"/>
              <a:gd name="connsiteY19" fmla="*/ 338667 h 460963"/>
              <a:gd name="connsiteX20" fmla="*/ 752592 w 752592"/>
              <a:gd name="connsiteY20" fmla="*/ 376297 h 46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592" h="460963">
                <a:moveTo>
                  <a:pt x="0" y="460963"/>
                </a:moveTo>
                <a:cubicBezTo>
                  <a:pt x="9407" y="445284"/>
                  <a:pt x="18405" y="429352"/>
                  <a:pt x="28222" y="413926"/>
                </a:cubicBezTo>
                <a:cubicBezTo>
                  <a:pt x="28253" y="413877"/>
                  <a:pt x="75242" y="343395"/>
                  <a:pt x="84666" y="329260"/>
                </a:cubicBezTo>
                <a:lnTo>
                  <a:pt x="122296" y="272815"/>
                </a:lnTo>
                <a:cubicBezTo>
                  <a:pt x="131703" y="263408"/>
                  <a:pt x="142785" y="255419"/>
                  <a:pt x="150518" y="244593"/>
                </a:cubicBezTo>
                <a:cubicBezTo>
                  <a:pt x="193919" y="183831"/>
                  <a:pt x="141919" y="225238"/>
                  <a:pt x="197555" y="188149"/>
                </a:cubicBezTo>
                <a:cubicBezTo>
                  <a:pt x="220577" y="119083"/>
                  <a:pt x="202346" y="145728"/>
                  <a:pt x="244592" y="103482"/>
                </a:cubicBezTo>
                <a:cubicBezTo>
                  <a:pt x="268240" y="32543"/>
                  <a:pt x="233590" y="117236"/>
                  <a:pt x="282222" y="56445"/>
                </a:cubicBezTo>
                <a:cubicBezTo>
                  <a:pt x="288417" y="48702"/>
                  <a:pt x="287194" y="37092"/>
                  <a:pt x="291629" y="28223"/>
                </a:cubicBezTo>
                <a:cubicBezTo>
                  <a:pt x="296685" y="18110"/>
                  <a:pt x="304172" y="9408"/>
                  <a:pt x="310444" y="0"/>
                </a:cubicBezTo>
                <a:cubicBezTo>
                  <a:pt x="339232" y="7197"/>
                  <a:pt x="354640" y="6567"/>
                  <a:pt x="376296" y="28223"/>
                </a:cubicBezTo>
                <a:cubicBezTo>
                  <a:pt x="439012" y="90939"/>
                  <a:pt x="348074" y="25087"/>
                  <a:pt x="423333" y="75260"/>
                </a:cubicBezTo>
                <a:cubicBezTo>
                  <a:pt x="430984" y="98215"/>
                  <a:pt x="433318" y="113467"/>
                  <a:pt x="451555" y="131704"/>
                </a:cubicBezTo>
                <a:cubicBezTo>
                  <a:pt x="459550" y="139699"/>
                  <a:pt x="470370" y="144247"/>
                  <a:pt x="479777" y="150519"/>
                </a:cubicBezTo>
                <a:cubicBezTo>
                  <a:pt x="486049" y="159926"/>
                  <a:pt x="490597" y="170746"/>
                  <a:pt x="498592" y="178741"/>
                </a:cubicBezTo>
                <a:cubicBezTo>
                  <a:pt x="516830" y="196979"/>
                  <a:pt x="532082" y="199312"/>
                  <a:pt x="555037" y="206963"/>
                </a:cubicBezTo>
                <a:lnTo>
                  <a:pt x="611481" y="244593"/>
                </a:lnTo>
                <a:lnTo>
                  <a:pt x="639703" y="263408"/>
                </a:lnTo>
                <a:cubicBezTo>
                  <a:pt x="689876" y="338667"/>
                  <a:pt x="624024" y="247729"/>
                  <a:pt x="686740" y="310445"/>
                </a:cubicBezTo>
                <a:cubicBezTo>
                  <a:pt x="694735" y="318440"/>
                  <a:pt x="698317" y="329981"/>
                  <a:pt x="705555" y="338667"/>
                </a:cubicBezTo>
                <a:cubicBezTo>
                  <a:pt x="729255" y="367107"/>
                  <a:pt x="726874" y="363437"/>
                  <a:pt x="752592" y="376297"/>
                </a:cubicBezTo>
              </a:path>
            </a:pathLst>
          </a:custGeom>
          <a:ln>
            <a:solidFill>
              <a:srgbClr val="E46C0A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917259" y="2558815"/>
            <a:ext cx="404720" cy="874889"/>
          </a:xfrm>
          <a:custGeom>
            <a:avLst/>
            <a:gdLst>
              <a:gd name="connsiteX0" fmla="*/ 0 w 404720"/>
              <a:gd name="connsiteY0" fmla="*/ 874889 h 874889"/>
              <a:gd name="connsiteX1" fmla="*/ 18815 w 404720"/>
              <a:gd name="connsiteY1" fmla="*/ 827852 h 874889"/>
              <a:gd name="connsiteX2" fmla="*/ 28222 w 404720"/>
              <a:gd name="connsiteY2" fmla="*/ 799629 h 874889"/>
              <a:gd name="connsiteX3" fmla="*/ 56445 w 404720"/>
              <a:gd name="connsiteY3" fmla="*/ 790222 h 874889"/>
              <a:gd name="connsiteX4" fmla="*/ 94074 w 404720"/>
              <a:gd name="connsiteY4" fmla="*/ 733778 h 874889"/>
              <a:gd name="connsiteX5" fmla="*/ 112889 w 404720"/>
              <a:gd name="connsiteY5" fmla="*/ 705555 h 874889"/>
              <a:gd name="connsiteX6" fmla="*/ 169334 w 404720"/>
              <a:gd name="connsiteY6" fmla="*/ 667926 h 874889"/>
              <a:gd name="connsiteX7" fmla="*/ 206963 w 404720"/>
              <a:gd name="connsiteY7" fmla="*/ 583259 h 874889"/>
              <a:gd name="connsiteX8" fmla="*/ 235185 w 404720"/>
              <a:gd name="connsiteY8" fmla="*/ 555037 h 874889"/>
              <a:gd name="connsiteX9" fmla="*/ 254000 w 404720"/>
              <a:gd name="connsiteY9" fmla="*/ 498592 h 874889"/>
              <a:gd name="connsiteX10" fmla="*/ 301037 w 404720"/>
              <a:gd name="connsiteY10" fmla="*/ 413926 h 874889"/>
              <a:gd name="connsiteX11" fmla="*/ 329260 w 404720"/>
              <a:gd name="connsiteY11" fmla="*/ 395111 h 874889"/>
              <a:gd name="connsiteX12" fmla="*/ 348074 w 404720"/>
              <a:gd name="connsiteY12" fmla="*/ 329259 h 874889"/>
              <a:gd name="connsiteX13" fmla="*/ 366889 w 404720"/>
              <a:gd name="connsiteY13" fmla="*/ 301037 h 874889"/>
              <a:gd name="connsiteX14" fmla="*/ 385704 w 404720"/>
              <a:gd name="connsiteY14" fmla="*/ 244592 h 874889"/>
              <a:gd name="connsiteX15" fmla="*/ 395111 w 404720"/>
              <a:gd name="connsiteY15" fmla="*/ 216370 h 874889"/>
              <a:gd name="connsiteX16" fmla="*/ 404519 w 404720"/>
              <a:gd name="connsiteY16" fmla="*/ 0 h 87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4720" h="874889">
                <a:moveTo>
                  <a:pt x="0" y="874889"/>
                </a:moveTo>
                <a:cubicBezTo>
                  <a:pt x="6272" y="859210"/>
                  <a:pt x="12886" y="843664"/>
                  <a:pt x="18815" y="827852"/>
                </a:cubicBezTo>
                <a:cubicBezTo>
                  <a:pt x="22297" y="818567"/>
                  <a:pt x="21210" y="806641"/>
                  <a:pt x="28222" y="799629"/>
                </a:cubicBezTo>
                <a:cubicBezTo>
                  <a:pt x="35234" y="792617"/>
                  <a:pt x="47037" y="793358"/>
                  <a:pt x="56445" y="790222"/>
                </a:cubicBezTo>
                <a:cubicBezTo>
                  <a:pt x="72977" y="740624"/>
                  <a:pt x="54925" y="780757"/>
                  <a:pt x="94074" y="733778"/>
                </a:cubicBezTo>
                <a:cubicBezTo>
                  <a:pt x="101312" y="725092"/>
                  <a:pt x="104380" y="713000"/>
                  <a:pt x="112889" y="705555"/>
                </a:cubicBezTo>
                <a:cubicBezTo>
                  <a:pt x="129907" y="690665"/>
                  <a:pt x="169334" y="667926"/>
                  <a:pt x="169334" y="667926"/>
                </a:cubicBezTo>
                <a:cubicBezTo>
                  <a:pt x="183008" y="626903"/>
                  <a:pt x="182115" y="613076"/>
                  <a:pt x="206963" y="583259"/>
                </a:cubicBezTo>
                <a:cubicBezTo>
                  <a:pt x="215480" y="573039"/>
                  <a:pt x="225778" y="564444"/>
                  <a:pt x="235185" y="555037"/>
                </a:cubicBezTo>
                <a:lnTo>
                  <a:pt x="254000" y="498592"/>
                </a:lnTo>
                <a:cubicBezTo>
                  <a:pt x="263803" y="469184"/>
                  <a:pt x="273314" y="432408"/>
                  <a:pt x="301037" y="413926"/>
                </a:cubicBezTo>
                <a:lnTo>
                  <a:pt x="329260" y="395111"/>
                </a:lnTo>
                <a:cubicBezTo>
                  <a:pt x="332274" y="383055"/>
                  <a:pt x="341326" y="342754"/>
                  <a:pt x="348074" y="329259"/>
                </a:cubicBezTo>
                <a:cubicBezTo>
                  <a:pt x="353130" y="319146"/>
                  <a:pt x="362297" y="311369"/>
                  <a:pt x="366889" y="301037"/>
                </a:cubicBezTo>
                <a:cubicBezTo>
                  <a:pt x="374944" y="282914"/>
                  <a:pt x="379432" y="263407"/>
                  <a:pt x="385704" y="244592"/>
                </a:cubicBezTo>
                <a:lnTo>
                  <a:pt x="395111" y="216370"/>
                </a:lnTo>
                <a:cubicBezTo>
                  <a:pt x="406924" y="62808"/>
                  <a:pt x="404519" y="134960"/>
                  <a:pt x="404519" y="0"/>
                </a:cubicBezTo>
              </a:path>
            </a:pathLst>
          </a:custGeom>
          <a:ln>
            <a:solidFill>
              <a:srgbClr val="E46C0A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575778" y="2530593"/>
            <a:ext cx="451555" cy="950148"/>
          </a:xfrm>
          <a:custGeom>
            <a:avLst/>
            <a:gdLst>
              <a:gd name="connsiteX0" fmla="*/ 0 w 451555"/>
              <a:gd name="connsiteY0" fmla="*/ 0 h 950148"/>
              <a:gd name="connsiteX1" fmla="*/ 9407 w 451555"/>
              <a:gd name="connsiteY1" fmla="*/ 122296 h 950148"/>
              <a:gd name="connsiteX2" fmla="*/ 28222 w 451555"/>
              <a:gd name="connsiteY2" fmla="*/ 178740 h 950148"/>
              <a:gd name="connsiteX3" fmla="*/ 47037 w 451555"/>
              <a:gd name="connsiteY3" fmla="*/ 244592 h 950148"/>
              <a:gd name="connsiteX4" fmla="*/ 56444 w 451555"/>
              <a:gd name="connsiteY4" fmla="*/ 272814 h 950148"/>
              <a:gd name="connsiteX5" fmla="*/ 65852 w 451555"/>
              <a:gd name="connsiteY5" fmla="*/ 366888 h 950148"/>
              <a:gd name="connsiteX6" fmla="*/ 84666 w 451555"/>
              <a:gd name="connsiteY6" fmla="*/ 423333 h 950148"/>
              <a:gd name="connsiteX7" fmla="*/ 103481 w 451555"/>
              <a:gd name="connsiteY7" fmla="*/ 479777 h 950148"/>
              <a:gd name="connsiteX8" fmla="*/ 131703 w 451555"/>
              <a:gd name="connsiteY8" fmla="*/ 564444 h 950148"/>
              <a:gd name="connsiteX9" fmla="*/ 159926 w 451555"/>
              <a:gd name="connsiteY9" fmla="*/ 620888 h 950148"/>
              <a:gd name="connsiteX10" fmla="*/ 188148 w 451555"/>
              <a:gd name="connsiteY10" fmla="*/ 639703 h 950148"/>
              <a:gd name="connsiteX11" fmla="*/ 225778 w 451555"/>
              <a:gd name="connsiteY11" fmla="*/ 696148 h 950148"/>
              <a:gd name="connsiteX12" fmla="*/ 244592 w 451555"/>
              <a:gd name="connsiteY12" fmla="*/ 724370 h 950148"/>
              <a:gd name="connsiteX13" fmla="*/ 272815 w 451555"/>
              <a:gd name="connsiteY13" fmla="*/ 752592 h 950148"/>
              <a:gd name="connsiteX14" fmla="*/ 301037 w 451555"/>
              <a:gd name="connsiteY14" fmla="*/ 790222 h 950148"/>
              <a:gd name="connsiteX15" fmla="*/ 319852 w 451555"/>
              <a:gd name="connsiteY15" fmla="*/ 818444 h 950148"/>
              <a:gd name="connsiteX16" fmla="*/ 357481 w 451555"/>
              <a:gd name="connsiteY16" fmla="*/ 827851 h 950148"/>
              <a:gd name="connsiteX17" fmla="*/ 376296 w 451555"/>
              <a:gd name="connsiteY17" fmla="*/ 856074 h 950148"/>
              <a:gd name="connsiteX18" fmla="*/ 404518 w 451555"/>
              <a:gd name="connsiteY18" fmla="*/ 884296 h 950148"/>
              <a:gd name="connsiteX19" fmla="*/ 451555 w 451555"/>
              <a:gd name="connsiteY19" fmla="*/ 950148 h 95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1555" h="950148">
                <a:moveTo>
                  <a:pt x="0" y="0"/>
                </a:moveTo>
                <a:cubicBezTo>
                  <a:pt x="3136" y="40765"/>
                  <a:pt x="3030" y="81911"/>
                  <a:pt x="9407" y="122296"/>
                </a:cubicBezTo>
                <a:cubicBezTo>
                  <a:pt x="12500" y="141886"/>
                  <a:pt x="21950" y="159925"/>
                  <a:pt x="28222" y="178740"/>
                </a:cubicBezTo>
                <a:cubicBezTo>
                  <a:pt x="50771" y="246388"/>
                  <a:pt x="23420" y="161933"/>
                  <a:pt x="47037" y="244592"/>
                </a:cubicBezTo>
                <a:cubicBezTo>
                  <a:pt x="49761" y="254127"/>
                  <a:pt x="53308" y="263407"/>
                  <a:pt x="56444" y="272814"/>
                </a:cubicBezTo>
                <a:cubicBezTo>
                  <a:pt x="59580" y="304172"/>
                  <a:pt x="60044" y="335913"/>
                  <a:pt x="65852" y="366888"/>
                </a:cubicBezTo>
                <a:cubicBezTo>
                  <a:pt x="69507" y="386381"/>
                  <a:pt x="78394" y="404518"/>
                  <a:pt x="84666" y="423333"/>
                </a:cubicBezTo>
                <a:lnTo>
                  <a:pt x="103481" y="479777"/>
                </a:lnTo>
                <a:lnTo>
                  <a:pt x="131703" y="564444"/>
                </a:lnTo>
                <a:cubicBezTo>
                  <a:pt x="139354" y="587397"/>
                  <a:pt x="141690" y="602652"/>
                  <a:pt x="159926" y="620888"/>
                </a:cubicBezTo>
                <a:cubicBezTo>
                  <a:pt x="167921" y="628883"/>
                  <a:pt x="178741" y="633431"/>
                  <a:pt x="188148" y="639703"/>
                </a:cubicBezTo>
                <a:lnTo>
                  <a:pt x="225778" y="696148"/>
                </a:lnTo>
                <a:cubicBezTo>
                  <a:pt x="232049" y="705555"/>
                  <a:pt x="236597" y="716376"/>
                  <a:pt x="244592" y="724370"/>
                </a:cubicBezTo>
                <a:cubicBezTo>
                  <a:pt x="254000" y="733777"/>
                  <a:pt x="264157" y="742491"/>
                  <a:pt x="272815" y="752592"/>
                </a:cubicBezTo>
                <a:cubicBezTo>
                  <a:pt x="283019" y="764496"/>
                  <a:pt x="291924" y="777463"/>
                  <a:pt x="301037" y="790222"/>
                </a:cubicBezTo>
                <a:cubicBezTo>
                  <a:pt x="307609" y="799422"/>
                  <a:pt x="310445" y="812172"/>
                  <a:pt x="319852" y="818444"/>
                </a:cubicBezTo>
                <a:cubicBezTo>
                  <a:pt x="330610" y="825616"/>
                  <a:pt x="344938" y="824715"/>
                  <a:pt x="357481" y="827851"/>
                </a:cubicBezTo>
                <a:cubicBezTo>
                  <a:pt x="363753" y="837259"/>
                  <a:pt x="369058" y="847388"/>
                  <a:pt x="376296" y="856074"/>
                </a:cubicBezTo>
                <a:cubicBezTo>
                  <a:pt x="384813" y="866294"/>
                  <a:pt x="396350" y="873795"/>
                  <a:pt x="404518" y="884296"/>
                </a:cubicBezTo>
                <a:cubicBezTo>
                  <a:pt x="474686" y="974511"/>
                  <a:pt x="420260" y="918850"/>
                  <a:pt x="451555" y="950148"/>
                </a:cubicBezTo>
              </a:path>
            </a:pathLst>
          </a:custGeom>
          <a:ln>
            <a:solidFill>
              <a:srgbClr val="E46C0A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Final Jeopardy</a:t>
            </a:r>
          </a:p>
        </p:txBody>
      </p:sp>
      <p:pic>
        <p:nvPicPr>
          <p:cNvPr id="7" name="jeopardy2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57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58409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Case courtesy of </a:t>
            </a:r>
            <a:r>
              <a:rPr lang="en-US" sz="1400" dirty="0" err="1"/>
              <a:t>A.Prof</a:t>
            </a:r>
            <a:r>
              <a:rPr lang="en-US" sz="1400" dirty="0"/>
              <a:t> Frank Gaillard, </a:t>
            </a:r>
            <a:r>
              <a:rPr lang="en-US" sz="1400" dirty="0" err="1"/>
              <a:t>Radiopaedia.org</a:t>
            </a:r>
            <a:endParaRPr lang="en-US" sz="1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3962400" cy="4525963"/>
          </a:xfrm>
        </p:spPr>
        <p:txBody>
          <a:bodyPr/>
          <a:lstStyle/>
          <a:p>
            <a:r>
              <a:rPr lang="en-US" dirty="0"/>
              <a:t>In which lobe is this pneumonia located (be specific)?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24489" y="1408870"/>
            <a:ext cx="5105400" cy="5449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Answer Final Jeopardy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middle lobe (medial segment)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09600" y="3581400"/>
            <a:ext cx="815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6-07-31 at 3.18.0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320296"/>
            <a:ext cx="5613400" cy="4537704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449785" y="3010370"/>
            <a:ext cx="2028251" cy="1201997"/>
          </a:xfrm>
          <a:custGeom>
            <a:avLst/>
            <a:gdLst>
              <a:gd name="connsiteX0" fmla="*/ 2734 w 2028251"/>
              <a:gd name="connsiteY0" fmla="*/ 1194741 h 1201997"/>
              <a:gd name="connsiteX1" fmla="*/ 12141 w 2028251"/>
              <a:gd name="connsiteY1" fmla="*/ 1072445 h 1201997"/>
              <a:gd name="connsiteX2" fmla="*/ 30956 w 2028251"/>
              <a:gd name="connsiteY2" fmla="*/ 1016000 h 1201997"/>
              <a:gd name="connsiteX3" fmla="*/ 40363 w 2028251"/>
              <a:gd name="connsiteY3" fmla="*/ 978371 h 1201997"/>
              <a:gd name="connsiteX4" fmla="*/ 49771 w 2028251"/>
              <a:gd name="connsiteY4" fmla="*/ 931334 h 1201997"/>
              <a:gd name="connsiteX5" fmla="*/ 59178 w 2028251"/>
              <a:gd name="connsiteY5" fmla="*/ 874889 h 1201997"/>
              <a:gd name="connsiteX6" fmla="*/ 77993 w 2028251"/>
              <a:gd name="connsiteY6" fmla="*/ 818445 h 1201997"/>
              <a:gd name="connsiteX7" fmla="*/ 96808 w 2028251"/>
              <a:gd name="connsiteY7" fmla="*/ 762000 h 1201997"/>
              <a:gd name="connsiteX8" fmla="*/ 115622 w 2028251"/>
              <a:gd name="connsiteY8" fmla="*/ 733778 h 1201997"/>
              <a:gd name="connsiteX9" fmla="*/ 134437 w 2028251"/>
              <a:gd name="connsiteY9" fmla="*/ 696149 h 1201997"/>
              <a:gd name="connsiteX10" fmla="*/ 162659 w 2028251"/>
              <a:gd name="connsiteY10" fmla="*/ 677334 h 1201997"/>
              <a:gd name="connsiteX11" fmla="*/ 172067 w 2028251"/>
              <a:gd name="connsiteY11" fmla="*/ 639704 h 1201997"/>
              <a:gd name="connsiteX12" fmla="*/ 190882 w 2028251"/>
              <a:gd name="connsiteY12" fmla="*/ 611482 h 1201997"/>
              <a:gd name="connsiteX13" fmla="*/ 237919 w 2028251"/>
              <a:gd name="connsiteY13" fmla="*/ 508000 h 1201997"/>
              <a:gd name="connsiteX14" fmla="*/ 294363 w 2028251"/>
              <a:gd name="connsiteY14" fmla="*/ 451556 h 1201997"/>
              <a:gd name="connsiteX15" fmla="*/ 331993 w 2028251"/>
              <a:gd name="connsiteY15" fmla="*/ 413926 h 1201997"/>
              <a:gd name="connsiteX16" fmla="*/ 407252 w 2028251"/>
              <a:gd name="connsiteY16" fmla="*/ 310445 h 1201997"/>
              <a:gd name="connsiteX17" fmla="*/ 454289 w 2028251"/>
              <a:gd name="connsiteY17" fmla="*/ 263408 h 1201997"/>
              <a:gd name="connsiteX18" fmla="*/ 482511 w 2028251"/>
              <a:gd name="connsiteY18" fmla="*/ 225778 h 1201997"/>
              <a:gd name="connsiteX19" fmla="*/ 548363 w 2028251"/>
              <a:gd name="connsiteY19" fmla="*/ 169334 h 1201997"/>
              <a:gd name="connsiteX20" fmla="*/ 623622 w 2028251"/>
              <a:gd name="connsiteY20" fmla="*/ 122297 h 1201997"/>
              <a:gd name="connsiteX21" fmla="*/ 698882 w 2028251"/>
              <a:gd name="connsiteY21" fmla="*/ 103482 h 1201997"/>
              <a:gd name="connsiteX22" fmla="*/ 792956 w 2028251"/>
              <a:gd name="connsiteY22" fmla="*/ 56445 h 1201997"/>
              <a:gd name="connsiteX23" fmla="*/ 821178 w 2028251"/>
              <a:gd name="connsiteY23" fmla="*/ 37630 h 1201997"/>
              <a:gd name="connsiteX24" fmla="*/ 877622 w 2028251"/>
              <a:gd name="connsiteY24" fmla="*/ 18815 h 1201997"/>
              <a:gd name="connsiteX25" fmla="*/ 1159845 w 2028251"/>
              <a:gd name="connsiteY25" fmla="*/ 28223 h 1201997"/>
              <a:gd name="connsiteX26" fmla="*/ 1282141 w 2028251"/>
              <a:gd name="connsiteY26" fmla="*/ 47037 h 1201997"/>
              <a:gd name="connsiteX27" fmla="*/ 1442067 w 2028251"/>
              <a:gd name="connsiteY27" fmla="*/ 56445 h 1201997"/>
              <a:gd name="connsiteX28" fmla="*/ 1498511 w 2028251"/>
              <a:gd name="connsiteY28" fmla="*/ 75260 h 1201997"/>
              <a:gd name="connsiteX29" fmla="*/ 1526734 w 2028251"/>
              <a:gd name="connsiteY29" fmla="*/ 84667 h 1201997"/>
              <a:gd name="connsiteX30" fmla="*/ 1677252 w 2028251"/>
              <a:gd name="connsiteY30" fmla="*/ 75260 h 1201997"/>
              <a:gd name="connsiteX31" fmla="*/ 1714882 w 2028251"/>
              <a:gd name="connsiteY31" fmla="*/ 56445 h 1201997"/>
              <a:gd name="connsiteX32" fmla="*/ 1771326 w 2028251"/>
              <a:gd name="connsiteY32" fmla="*/ 37630 h 1201997"/>
              <a:gd name="connsiteX33" fmla="*/ 1912437 w 2028251"/>
              <a:gd name="connsiteY33" fmla="*/ 18815 h 1201997"/>
              <a:gd name="connsiteX34" fmla="*/ 1940659 w 2028251"/>
              <a:gd name="connsiteY34" fmla="*/ 9408 h 1201997"/>
              <a:gd name="connsiteX35" fmla="*/ 1987696 w 2028251"/>
              <a:gd name="connsiteY35" fmla="*/ 0 h 1201997"/>
              <a:gd name="connsiteX36" fmla="*/ 2025326 w 2028251"/>
              <a:gd name="connsiteY36" fmla="*/ 9408 h 1201997"/>
              <a:gd name="connsiteX37" fmla="*/ 1987696 w 2028251"/>
              <a:gd name="connsiteY37" fmla="*/ 56445 h 1201997"/>
              <a:gd name="connsiteX38" fmla="*/ 1968882 w 2028251"/>
              <a:gd name="connsiteY38" fmla="*/ 84667 h 1201997"/>
              <a:gd name="connsiteX39" fmla="*/ 1912437 w 2028251"/>
              <a:gd name="connsiteY39" fmla="*/ 122297 h 1201997"/>
              <a:gd name="connsiteX40" fmla="*/ 1846585 w 2028251"/>
              <a:gd name="connsiteY40" fmla="*/ 206963 h 1201997"/>
              <a:gd name="connsiteX41" fmla="*/ 1818363 w 2028251"/>
              <a:gd name="connsiteY41" fmla="*/ 263408 h 1201997"/>
              <a:gd name="connsiteX42" fmla="*/ 1790141 w 2028251"/>
              <a:gd name="connsiteY42" fmla="*/ 291630 h 1201997"/>
              <a:gd name="connsiteX43" fmla="*/ 1743104 w 2028251"/>
              <a:gd name="connsiteY43" fmla="*/ 338667 h 1201997"/>
              <a:gd name="connsiteX44" fmla="*/ 1724289 w 2028251"/>
              <a:gd name="connsiteY44" fmla="*/ 366889 h 1201997"/>
              <a:gd name="connsiteX45" fmla="*/ 1696067 w 2028251"/>
              <a:gd name="connsiteY45" fmla="*/ 423334 h 1201997"/>
              <a:gd name="connsiteX46" fmla="*/ 1667845 w 2028251"/>
              <a:gd name="connsiteY46" fmla="*/ 432741 h 1201997"/>
              <a:gd name="connsiteX47" fmla="*/ 1630215 w 2028251"/>
              <a:gd name="connsiteY47" fmla="*/ 489186 h 1201997"/>
              <a:gd name="connsiteX48" fmla="*/ 1611400 w 2028251"/>
              <a:gd name="connsiteY48" fmla="*/ 517408 h 1201997"/>
              <a:gd name="connsiteX49" fmla="*/ 1583178 w 2028251"/>
              <a:gd name="connsiteY49" fmla="*/ 545630 h 1201997"/>
              <a:gd name="connsiteX50" fmla="*/ 1564363 w 2028251"/>
              <a:gd name="connsiteY50" fmla="*/ 602074 h 1201997"/>
              <a:gd name="connsiteX51" fmla="*/ 1554956 w 2028251"/>
              <a:gd name="connsiteY51" fmla="*/ 630297 h 1201997"/>
              <a:gd name="connsiteX52" fmla="*/ 1536141 w 2028251"/>
              <a:gd name="connsiteY52" fmla="*/ 658519 h 1201997"/>
              <a:gd name="connsiteX53" fmla="*/ 1545548 w 2028251"/>
              <a:gd name="connsiteY53" fmla="*/ 959556 h 1201997"/>
              <a:gd name="connsiteX54" fmla="*/ 1573771 w 2028251"/>
              <a:gd name="connsiteY54" fmla="*/ 1044223 h 1201997"/>
              <a:gd name="connsiteX55" fmla="*/ 1583178 w 2028251"/>
              <a:gd name="connsiteY55" fmla="*/ 1072445 h 1201997"/>
              <a:gd name="connsiteX56" fmla="*/ 1592585 w 2028251"/>
              <a:gd name="connsiteY56" fmla="*/ 1100667 h 1201997"/>
              <a:gd name="connsiteX57" fmla="*/ 1489104 w 2028251"/>
              <a:gd name="connsiteY57" fmla="*/ 1128889 h 1201997"/>
              <a:gd name="connsiteX58" fmla="*/ 1263326 w 2028251"/>
              <a:gd name="connsiteY58" fmla="*/ 1119482 h 1201997"/>
              <a:gd name="connsiteX59" fmla="*/ 1169252 w 2028251"/>
              <a:gd name="connsiteY59" fmla="*/ 1100667 h 1201997"/>
              <a:gd name="connsiteX60" fmla="*/ 1075178 w 2028251"/>
              <a:gd name="connsiteY60" fmla="*/ 1091260 h 1201997"/>
              <a:gd name="connsiteX61" fmla="*/ 971696 w 2028251"/>
              <a:gd name="connsiteY61" fmla="*/ 1100667 h 1201997"/>
              <a:gd name="connsiteX62" fmla="*/ 924659 w 2028251"/>
              <a:gd name="connsiteY62" fmla="*/ 1110074 h 1201997"/>
              <a:gd name="connsiteX63" fmla="*/ 200289 w 2028251"/>
              <a:gd name="connsiteY63" fmla="*/ 1119482 h 1201997"/>
              <a:gd name="connsiteX64" fmla="*/ 143845 w 2028251"/>
              <a:gd name="connsiteY64" fmla="*/ 1138297 h 1201997"/>
              <a:gd name="connsiteX65" fmla="*/ 115622 w 2028251"/>
              <a:gd name="connsiteY65" fmla="*/ 1157111 h 1201997"/>
              <a:gd name="connsiteX66" fmla="*/ 87400 w 2028251"/>
              <a:gd name="connsiteY66" fmla="*/ 1166519 h 1201997"/>
              <a:gd name="connsiteX67" fmla="*/ 59178 w 2028251"/>
              <a:gd name="connsiteY67" fmla="*/ 1185334 h 1201997"/>
              <a:gd name="connsiteX68" fmla="*/ 2734 w 2028251"/>
              <a:gd name="connsiteY68" fmla="*/ 1194741 h 1201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28251" h="1201997">
                <a:moveTo>
                  <a:pt x="2734" y="1194741"/>
                </a:moveTo>
                <a:cubicBezTo>
                  <a:pt x="-5105" y="1175926"/>
                  <a:pt x="5764" y="1112830"/>
                  <a:pt x="12141" y="1072445"/>
                </a:cubicBezTo>
                <a:cubicBezTo>
                  <a:pt x="15234" y="1052855"/>
                  <a:pt x="26146" y="1035241"/>
                  <a:pt x="30956" y="1016000"/>
                </a:cubicBezTo>
                <a:cubicBezTo>
                  <a:pt x="34092" y="1003457"/>
                  <a:pt x="37558" y="990992"/>
                  <a:pt x="40363" y="978371"/>
                </a:cubicBezTo>
                <a:cubicBezTo>
                  <a:pt x="43832" y="962762"/>
                  <a:pt x="46911" y="947066"/>
                  <a:pt x="49771" y="931334"/>
                </a:cubicBezTo>
                <a:cubicBezTo>
                  <a:pt x="53183" y="912567"/>
                  <a:pt x="54552" y="893394"/>
                  <a:pt x="59178" y="874889"/>
                </a:cubicBezTo>
                <a:cubicBezTo>
                  <a:pt x="63988" y="855649"/>
                  <a:pt x="71721" y="837260"/>
                  <a:pt x="77993" y="818445"/>
                </a:cubicBezTo>
                <a:cubicBezTo>
                  <a:pt x="77994" y="818441"/>
                  <a:pt x="96806" y="762003"/>
                  <a:pt x="96808" y="762000"/>
                </a:cubicBezTo>
                <a:cubicBezTo>
                  <a:pt x="103079" y="752593"/>
                  <a:pt x="110013" y="743594"/>
                  <a:pt x="115622" y="733778"/>
                </a:cubicBezTo>
                <a:cubicBezTo>
                  <a:pt x="122580" y="721602"/>
                  <a:pt x="125459" y="706922"/>
                  <a:pt x="134437" y="696149"/>
                </a:cubicBezTo>
                <a:cubicBezTo>
                  <a:pt x="141675" y="687463"/>
                  <a:pt x="153252" y="683606"/>
                  <a:pt x="162659" y="677334"/>
                </a:cubicBezTo>
                <a:cubicBezTo>
                  <a:pt x="165795" y="664791"/>
                  <a:pt x="166974" y="651588"/>
                  <a:pt x="172067" y="639704"/>
                </a:cubicBezTo>
                <a:cubicBezTo>
                  <a:pt x="176521" y="629312"/>
                  <a:pt x="186912" y="622068"/>
                  <a:pt x="190882" y="611482"/>
                </a:cubicBezTo>
                <a:cubicBezTo>
                  <a:pt x="214239" y="549195"/>
                  <a:pt x="177962" y="567957"/>
                  <a:pt x="237919" y="508000"/>
                </a:cubicBezTo>
                <a:lnTo>
                  <a:pt x="294363" y="451556"/>
                </a:lnTo>
                <a:cubicBezTo>
                  <a:pt x="306906" y="439013"/>
                  <a:pt x="324060" y="429792"/>
                  <a:pt x="331993" y="413926"/>
                </a:cubicBezTo>
                <a:cubicBezTo>
                  <a:pt x="376634" y="324643"/>
                  <a:pt x="347184" y="355495"/>
                  <a:pt x="407252" y="310445"/>
                </a:cubicBezTo>
                <a:cubicBezTo>
                  <a:pt x="455672" y="213605"/>
                  <a:pt x="394965" y="312845"/>
                  <a:pt x="454289" y="263408"/>
                </a:cubicBezTo>
                <a:cubicBezTo>
                  <a:pt x="466334" y="253370"/>
                  <a:pt x="472307" y="237682"/>
                  <a:pt x="482511" y="225778"/>
                </a:cubicBezTo>
                <a:cubicBezTo>
                  <a:pt x="506094" y="198265"/>
                  <a:pt x="518625" y="191638"/>
                  <a:pt x="548363" y="169334"/>
                </a:cubicBezTo>
                <a:cubicBezTo>
                  <a:pt x="575626" y="128438"/>
                  <a:pt x="560929" y="137970"/>
                  <a:pt x="623622" y="122297"/>
                </a:cubicBezTo>
                <a:lnTo>
                  <a:pt x="698882" y="103482"/>
                </a:lnTo>
                <a:cubicBezTo>
                  <a:pt x="766084" y="58680"/>
                  <a:pt x="733389" y="71336"/>
                  <a:pt x="792956" y="56445"/>
                </a:cubicBezTo>
                <a:cubicBezTo>
                  <a:pt x="802363" y="50173"/>
                  <a:pt x="810846" y="42222"/>
                  <a:pt x="821178" y="37630"/>
                </a:cubicBezTo>
                <a:cubicBezTo>
                  <a:pt x="839301" y="29575"/>
                  <a:pt x="877622" y="18815"/>
                  <a:pt x="877622" y="18815"/>
                </a:cubicBezTo>
                <a:lnTo>
                  <a:pt x="1159845" y="28223"/>
                </a:lnTo>
                <a:cubicBezTo>
                  <a:pt x="1402343" y="40986"/>
                  <a:pt x="1114577" y="31804"/>
                  <a:pt x="1282141" y="47037"/>
                </a:cubicBezTo>
                <a:cubicBezTo>
                  <a:pt x="1335323" y="51872"/>
                  <a:pt x="1388758" y="53309"/>
                  <a:pt x="1442067" y="56445"/>
                </a:cubicBezTo>
                <a:lnTo>
                  <a:pt x="1498511" y="75260"/>
                </a:lnTo>
                <a:lnTo>
                  <a:pt x="1526734" y="84667"/>
                </a:lnTo>
                <a:cubicBezTo>
                  <a:pt x="1576907" y="81531"/>
                  <a:pt x="1627538" y="82717"/>
                  <a:pt x="1677252" y="75260"/>
                </a:cubicBezTo>
                <a:cubicBezTo>
                  <a:pt x="1691121" y="73180"/>
                  <a:pt x="1701861" y="61653"/>
                  <a:pt x="1714882" y="56445"/>
                </a:cubicBezTo>
                <a:cubicBezTo>
                  <a:pt x="1733296" y="49079"/>
                  <a:pt x="1751615" y="39820"/>
                  <a:pt x="1771326" y="37630"/>
                </a:cubicBezTo>
                <a:cubicBezTo>
                  <a:pt x="1812101" y="33100"/>
                  <a:pt x="1870201" y="28201"/>
                  <a:pt x="1912437" y="18815"/>
                </a:cubicBezTo>
                <a:cubicBezTo>
                  <a:pt x="1922117" y="16664"/>
                  <a:pt x="1931039" y="11813"/>
                  <a:pt x="1940659" y="9408"/>
                </a:cubicBezTo>
                <a:cubicBezTo>
                  <a:pt x="1956171" y="5530"/>
                  <a:pt x="1972017" y="3136"/>
                  <a:pt x="1987696" y="0"/>
                </a:cubicBezTo>
                <a:cubicBezTo>
                  <a:pt x="2000239" y="3136"/>
                  <a:pt x="2017568" y="-935"/>
                  <a:pt x="2025326" y="9408"/>
                </a:cubicBezTo>
                <a:cubicBezTo>
                  <a:pt x="2040473" y="29604"/>
                  <a:pt x="1992096" y="53512"/>
                  <a:pt x="1987696" y="56445"/>
                </a:cubicBezTo>
                <a:cubicBezTo>
                  <a:pt x="1981425" y="65852"/>
                  <a:pt x="1977711" y="77604"/>
                  <a:pt x="1968882" y="84667"/>
                </a:cubicBezTo>
                <a:cubicBezTo>
                  <a:pt x="1904243" y="136377"/>
                  <a:pt x="1979594" y="35951"/>
                  <a:pt x="1912437" y="122297"/>
                </a:cubicBezTo>
                <a:cubicBezTo>
                  <a:pt x="1833680" y="223558"/>
                  <a:pt x="1910654" y="142896"/>
                  <a:pt x="1846585" y="206963"/>
                </a:cubicBezTo>
                <a:cubicBezTo>
                  <a:pt x="1837157" y="235250"/>
                  <a:pt x="1838627" y="239092"/>
                  <a:pt x="1818363" y="263408"/>
                </a:cubicBezTo>
                <a:cubicBezTo>
                  <a:pt x="1809846" y="273628"/>
                  <a:pt x="1798658" y="281410"/>
                  <a:pt x="1790141" y="291630"/>
                </a:cubicBezTo>
                <a:cubicBezTo>
                  <a:pt x="1750943" y="338667"/>
                  <a:pt x="1794844" y="304173"/>
                  <a:pt x="1743104" y="338667"/>
                </a:cubicBezTo>
                <a:cubicBezTo>
                  <a:pt x="1736832" y="348074"/>
                  <a:pt x="1729345" y="356776"/>
                  <a:pt x="1724289" y="366889"/>
                </a:cubicBezTo>
                <a:cubicBezTo>
                  <a:pt x="1712927" y="389613"/>
                  <a:pt x="1718535" y="405359"/>
                  <a:pt x="1696067" y="423334"/>
                </a:cubicBezTo>
                <a:cubicBezTo>
                  <a:pt x="1688324" y="429529"/>
                  <a:pt x="1677252" y="429605"/>
                  <a:pt x="1667845" y="432741"/>
                </a:cubicBezTo>
                <a:lnTo>
                  <a:pt x="1630215" y="489186"/>
                </a:lnTo>
                <a:cubicBezTo>
                  <a:pt x="1623943" y="498593"/>
                  <a:pt x="1619395" y="509413"/>
                  <a:pt x="1611400" y="517408"/>
                </a:cubicBezTo>
                <a:lnTo>
                  <a:pt x="1583178" y="545630"/>
                </a:lnTo>
                <a:lnTo>
                  <a:pt x="1564363" y="602074"/>
                </a:lnTo>
                <a:cubicBezTo>
                  <a:pt x="1561227" y="611482"/>
                  <a:pt x="1560457" y="622046"/>
                  <a:pt x="1554956" y="630297"/>
                </a:cubicBezTo>
                <a:lnTo>
                  <a:pt x="1536141" y="658519"/>
                </a:lnTo>
                <a:cubicBezTo>
                  <a:pt x="1539277" y="758865"/>
                  <a:pt x="1537647" y="859473"/>
                  <a:pt x="1545548" y="959556"/>
                </a:cubicBezTo>
                <a:cubicBezTo>
                  <a:pt x="1545548" y="959559"/>
                  <a:pt x="1569067" y="1030111"/>
                  <a:pt x="1573771" y="1044223"/>
                </a:cubicBezTo>
                <a:lnTo>
                  <a:pt x="1583178" y="1072445"/>
                </a:lnTo>
                <a:lnTo>
                  <a:pt x="1592585" y="1100667"/>
                </a:lnTo>
                <a:cubicBezTo>
                  <a:pt x="1520972" y="1124538"/>
                  <a:pt x="1555588" y="1115593"/>
                  <a:pt x="1489104" y="1128889"/>
                </a:cubicBezTo>
                <a:cubicBezTo>
                  <a:pt x="1413845" y="1125753"/>
                  <a:pt x="1338359" y="1126103"/>
                  <a:pt x="1263326" y="1119482"/>
                </a:cubicBezTo>
                <a:cubicBezTo>
                  <a:pt x="1231471" y="1116671"/>
                  <a:pt x="1201072" y="1103849"/>
                  <a:pt x="1169252" y="1100667"/>
                </a:cubicBezTo>
                <a:lnTo>
                  <a:pt x="1075178" y="1091260"/>
                </a:lnTo>
                <a:cubicBezTo>
                  <a:pt x="1040684" y="1094396"/>
                  <a:pt x="1006065" y="1096371"/>
                  <a:pt x="971696" y="1100667"/>
                </a:cubicBezTo>
                <a:cubicBezTo>
                  <a:pt x="955830" y="1102650"/>
                  <a:pt x="940644" y="1109684"/>
                  <a:pt x="924659" y="1110074"/>
                </a:cubicBezTo>
                <a:cubicBezTo>
                  <a:pt x="683254" y="1115962"/>
                  <a:pt x="441746" y="1116346"/>
                  <a:pt x="200289" y="1119482"/>
                </a:cubicBezTo>
                <a:cubicBezTo>
                  <a:pt x="181474" y="1125754"/>
                  <a:pt x="160347" y="1127296"/>
                  <a:pt x="143845" y="1138297"/>
                </a:cubicBezTo>
                <a:cubicBezTo>
                  <a:pt x="134437" y="1144568"/>
                  <a:pt x="125735" y="1152055"/>
                  <a:pt x="115622" y="1157111"/>
                </a:cubicBezTo>
                <a:cubicBezTo>
                  <a:pt x="106753" y="1161546"/>
                  <a:pt x="96269" y="1162084"/>
                  <a:pt x="87400" y="1166519"/>
                </a:cubicBezTo>
                <a:cubicBezTo>
                  <a:pt x="77287" y="1171575"/>
                  <a:pt x="69570" y="1180880"/>
                  <a:pt x="59178" y="1185334"/>
                </a:cubicBezTo>
                <a:cubicBezTo>
                  <a:pt x="47294" y="1190427"/>
                  <a:pt x="10573" y="1213556"/>
                  <a:pt x="2734" y="1194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51000"/>
                  <a:satMod val="130000"/>
                  <a:alpha val="43000"/>
                </a:schemeClr>
              </a:gs>
              <a:gs pos="80000">
                <a:schemeClr val="accent1">
                  <a:shade val="93000"/>
                  <a:satMod val="130000"/>
                  <a:alpha val="43000"/>
                </a:schemeClr>
              </a:gs>
              <a:gs pos="100000">
                <a:schemeClr val="accent1">
                  <a:shade val="94000"/>
                  <a:satMod val="135000"/>
                  <a:alpha val="43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3441782" y="4186296"/>
            <a:ext cx="2277922" cy="1901393"/>
          </a:xfrm>
          <a:custGeom>
            <a:avLst/>
            <a:gdLst>
              <a:gd name="connsiteX0" fmla="*/ 1329 w 2277922"/>
              <a:gd name="connsiteY0" fmla="*/ 112889 h 1901393"/>
              <a:gd name="connsiteX1" fmla="*/ 10737 w 2277922"/>
              <a:gd name="connsiteY1" fmla="*/ 395111 h 1901393"/>
              <a:gd name="connsiteX2" fmla="*/ 38959 w 2277922"/>
              <a:gd name="connsiteY2" fmla="*/ 526815 h 1901393"/>
              <a:gd name="connsiteX3" fmla="*/ 48366 w 2277922"/>
              <a:gd name="connsiteY3" fmla="*/ 564445 h 1901393"/>
              <a:gd name="connsiteX4" fmla="*/ 76588 w 2277922"/>
              <a:gd name="connsiteY4" fmla="*/ 705556 h 1901393"/>
              <a:gd name="connsiteX5" fmla="*/ 95403 w 2277922"/>
              <a:gd name="connsiteY5" fmla="*/ 752593 h 1901393"/>
              <a:gd name="connsiteX6" fmla="*/ 104811 w 2277922"/>
              <a:gd name="connsiteY6" fmla="*/ 809037 h 1901393"/>
              <a:gd name="connsiteX7" fmla="*/ 133033 w 2277922"/>
              <a:gd name="connsiteY7" fmla="*/ 874889 h 1901393"/>
              <a:gd name="connsiteX8" fmla="*/ 142440 w 2277922"/>
              <a:gd name="connsiteY8" fmla="*/ 921926 h 1901393"/>
              <a:gd name="connsiteX9" fmla="*/ 151848 w 2277922"/>
              <a:gd name="connsiteY9" fmla="*/ 978371 h 1901393"/>
              <a:gd name="connsiteX10" fmla="*/ 180070 w 2277922"/>
              <a:gd name="connsiteY10" fmla="*/ 1072445 h 1901393"/>
              <a:gd name="connsiteX11" fmla="*/ 198885 w 2277922"/>
              <a:gd name="connsiteY11" fmla="*/ 1119482 h 1901393"/>
              <a:gd name="connsiteX12" fmla="*/ 217699 w 2277922"/>
              <a:gd name="connsiteY12" fmla="*/ 1147704 h 1901393"/>
              <a:gd name="connsiteX13" fmla="*/ 236514 w 2277922"/>
              <a:gd name="connsiteY13" fmla="*/ 1204148 h 1901393"/>
              <a:gd name="connsiteX14" fmla="*/ 245922 w 2277922"/>
              <a:gd name="connsiteY14" fmla="*/ 1232371 h 1901393"/>
              <a:gd name="connsiteX15" fmla="*/ 274144 w 2277922"/>
              <a:gd name="connsiteY15" fmla="*/ 1279408 h 1901393"/>
              <a:gd name="connsiteX16" fmla="*/ 283551 w 2277922"/>
              <a:gd name="connsiteY16" fmla="*/ 1307630 h 1901393"/>
              <a:gd name="connsiteX17" fmla="*/ 311774 w 2277922"/>
              <a:gd name="connsiteY17" fmla="*/ 1335852 h 1901393"/>
              <a:gd name="connsiteX18" fmla="*/ 349403 w 2277922"/>
              <a:gd name="connsiteY18" fmla="*/ 1392297 h 1901393"/>
              <a:gd name="connsiteX19" fmla="*/ 358811 w 2277922"/>
              <a:gd name="connsiteY19" fmla="*/ 1429926 h 1901393"/>
              <a:gd name="connsiteX20" fmla="*/ 377625 w 2277922"/>
              <a:gd name="connsiteY20" fmla="*/ 1467556 h 1901393"/>
              <a:gd name="connsiteX21" fmla="*/ 415255 w 2277922"/>
              <a:gd name="connsiteY21" fmla="*/ 1524000 h 1901393"/>
              <a:gd name="connsiteX22" fmla="*/ 443477 w 2277922"/>
              <a:gd name="connsiteY22" fmla="*/ 1561630 h 1901393"/>
              <a:gd name="connsiteX23" fmla="*/ 462292 w 2277922"/>
              <a:gd name="connsiteY23" fmla="*/ 1599260 h 1901393"/>
              <a:gd name="connsiteX24" fmla="*/ 499922 w 2277922"/>
              <a:gd name="connsiteY24" fmla="*/ 1627482 h 1901393"/>
              <a:gd name="connsiteX25" fmla="*/ 528144 w 2277922"/>
              <a:gd name="connsiteY25" fmla="*/ 1655704 h 1901393"/>
              <a:gd name="connsiteX26" fmla="*/ 584588 w 2277922"/>
              <a:gd name="connsiteY26" fmla="*/ 1693334 h 1901393"/>
              <a:gd name="connsiteX27" fmla="*/ 612811 w 2277922"/>
              <a:gd name="connsiteY27" fmla="*/ 1712148 h 1901393"/>
              <a:gd name="connsiteX28" fmla="*/ 641033 w 2277922"/>
              <a:gd name="connsiteY28" fmla="*/ 1721556 h 1901393"/>
              <a:gd name="connsiteX29" fmla="*/ 697477 w 2277922"/>
              <a:gd name="connsiteY29" fmla="*/ 1768593 h 1901393"/>
              <a:gd name="connsiteX30" fmla="*/ 819774 w 2277922"/>
              <a:gd name="connsiteY30" fmla="*/ 1806223 h 1901393"/>
              <a:gd name="connsiteX31" fmla="*/ 885625 w 2277922"/>
              <a:gd name="connsiteY31" fmla="*/ 1843852 h 1901393"/>
              <a:gd name="connsiteX32" fmla="*/ 923255 w 2277922"/>
              <a:gd name="connsiteY32" fmla="*/ 1853260 h 1901393"/>
              <a:gd name="connsiteX33" fmla="*/ 960885 w 2277922"/>
              <a:gd name="connsiteY33" fmla="*/ 1872074 h 1901393"/>
              <a:gd name="connsiteX34" fmla="*/ 1130218 w 2277922"/>
              <a:gd name="connsiteY34" fmla="*/ 1881482 h 1901393"/>
              <a:gd name="connsiteX35" fmla="*/ 1412440 w 2277922"/>
              <a:gd name="connsiteY35" fmla="*/ 1881482 h 1901393"/>
              <a:gd name="connsiteX36" fmla="*/ 1478292 w 2277922"/>
              <a:gd name="connsiteY36" fmla="*/ 1862667 h 1901393"/>
              <a:gd name="connsiteX37" fmla="*/ 1515922 w 2277922"/>
              <a:gd name="connsiteY37" fmla="*/ 1853260 h 1901393"/>
              <a:gd name="connsiteX38" fmla="*/ 1600588 w 2277922"/>
              <a:gd name="connsiteY38" fmla="*/ 1815630 h 1901393"/>
              <a:gd name="connsiteX39" fmla="*/ 1657033 w 2277922"/>
              <a:gd name="connsiteY39" fmla="*/ 1796815 h 1901393"/>
              <a:gd name="connsiteX40" fmla="*/ 1713477 w 2277922"/>
              <a:gd name="connsiteY40" fmla="*/ 1768593 h 1901393"/>
              <a:gd name="connsiteX41" fmla="*/ 1741699 w 2277922"/>
              <a:gd name="connsiteY41" fmla="*/ 1749778 h 1901393"/>
              <a:gd name="connsiteX42" fmla="*/ 1760514 w 2277922"/>
              <a:gd name="connsiteY42" fmla="*/ 1721556 h 1901393"/>
              <a:gd name="connsiteX43" fmla="*/ 1788737 w 2277922"/>
              <a:gd name="connsiteY43" fmla="*/ 1683926 h 1901393"/>
              <a:gd name="connsiteX44" fmla="*/ 1854588 w 2277922"/>
              <a:gd name="connsiteY44" fmla="*/ 1636889 h 1901393"/>
              <a:gd name="connsiteX45" fmla="*/ 1929848 w 2277922"/>
              <a:gd name="connsiteY45" fmla="*/ 1552223 h 1901393"/>
              <a:gd name="connsiteX46" fmla="*/ 1958070 w 2277922"/>
              <a:gd name="connsiteY46" fmla="*/ 1420519 h 1901393"/>
              <a:gd name="connsiteX47" fmla="*/ 1967477 w 2277922"/>
              <a:gd name="connsiteY47" fmla="*/ 1382889 h 1901393"/>
              <a:gd name="connsiteX48" fmla="*/ 1986292 w 2277922"/>
              <a:gd name="connsiteY48" fmla="*/ 1354667 h 1901393"/>
              <a:gd name="connsiteX49" fmla="*/ 2014514 w 2277922"/>
              <a:gd name="connsiteY49" fmla="*/ 1260593 h 1901393"/>
              <a:gd name="connsiteX50" fmla="*/ 2023922 w 2277922"/>
              <a:gd name="connsiteY50" fmla="*/ 1232371 h 1901393"/>
              <a:gd name="connsiteX51" fmla="*/ 2033329 w 2277922"/>
              <a:gd name="connsiteY51" fmla="*/ 1204148 h 1901393"/>
              <a:gd name="connsiteX52" fmla="*/ 2061551 w 2277922"/>
              <a:gd name="connsiteY52" fmla="*/ 1175926 h 1901393"/>
              <a:gd name="connsiteX53" fmla="*/ 2099181 w 2277922"/>
              <a:gd name="connsiteY53" fmla="*/ 1119482 h 1901393"/>
              <a:gd name="connsiteX54" fmla="*/ 2136811 w 2277922"/>
              <a:gd name="connsiteY54" fmla="*/ 1063037 h 1901393"/>
              <a:gd name="connsiteX55" fmla="*/ 2146218 w 2277922"/>
              <a:gd name="connsiteY55" fmla="*/ 1034815 h 1901393"/>
              <a:gd name="connsiteX56" fmla="*/ 2212070 w 2277922"/>
              <a:gd name="connsiteY56" fmla="*/ 950148 h 1901393"/>
              <a:gd name="connsiteX57" fmla="*/ 2221477 w 2277922"/>
              <a:gd name="connsiteY57" fmla="*/ 921926 h 1901393"/>
              <a:gd name="connsiteX58" fmla="*/ 2240292 w 2277922"/>
              <a:gd name="connsiteY58" fmla="*/ 893704 h 1901393"/>
              <a:gd name="connsiteX59" fmla="*/ 2249699 w 2277922"/>
              <a:gd name="connsiteY59" fmla="*/ 846667 h 1901393"/>
              <a:gd name="connsiteX60" fmla="*/ 2259107 w 2277922"/>
              <a:gd name="connsiteY60" fmla="*/ 818445 h 1901393"/>
              <a:gd name="connsiteX61" fmla="*/ 2277922 w 2277922"/>
              <a:gd name="connsiteY61" fmla="*/ 752593 h 1901393"/>
              <a:gd name="connsiteX62" fmla="*/ 2268514 w 2277922"/>
              <a:gd name="connsiteY62" fmla="*/ 592667 h 1901393"/>
              <a:gd name="connsiteX63" fmla="*/ 2259107 w 2277922"/>
              <a:gd name="connsiteY63" fmla="*/ 555037 h 1901393"/>
              <a:gd name="connsiteX64" fmla="*/ 2240292 w 2277922"/>
              <a:gd name="connsiteY64" fmla="*/ 526815 h 1901393"/>
              <a:gd name="connsiteX65" fmla="*/ 2230885 w 2277922"/>
              <a:gd name="connsiteY65" fmla="*/ 489185 h 1901393"/>
              <a:gd name="connsiteX66" fmla="*/ 2202662 w 2277922"/>
              <a:gd name="connsiteY66" fmla="*/ 479778 h 1901393"/>
              <a:gd name="connsiteX67" fmla="*/ 2165033 w 2277922"/>
              <a:gd name="connsiteY67" fmla="*/ 460963 h 1901393"/>
              <a:gd name="connsiteX68" fmla="*/ 2108588 w 2277922"/>
              <a:gd name="connsiteY68" fmla="*/ 423334 h 1901393"/>
              <a:gd name="connsiteX69" fmla="*/ 2080366 w 2277922"/>
              <a:gd name="connsiteY69" fmla="*/ 404519 h 1901393"/>
              <a:gd name="connsiteX70" fmla="*/ 2052144 w 2277922"/>
              <a:gd name="connsiteY70" fmla="*/ 376297 h 1901393"/>
              <a:gd name="connsiteX71" fmla="*/ 1995699 w 2277922"/>
              <a:gd name="connsiteY71" fmla="*/ 338667 h 1901393"/>
              <a:gd name="connsiteX72" fmla="*/ 1939255 w 2277922"/>
              <a:gd name="connsiteY72" fmla="*/ 291630 h 1901393"/>
              <a:gd name="connsiteX73" fmla="*/ 1901625 w 2277922"/>
              <a:gd name="connsiteY73" fmla="*/ 254000 h 1901393"/>
              <a:gd name="connsiteX74" fmla="*/ 1854588 w 2277922"/>
              <a:gd name="connsiteY74" fmla="*/ 197556 h 1901393"/>
              <a:gd name="connsiteX75" fmla="*/ 1816959 w 2277922"/>
              <a:gd name="connsiteY75" fmla="*/ 169334 h 1901393"/>
              <a:gd name="connsiteX76" fmla="*/ 1807551 w 2277922"/>
              <a:gd name="connsiteY76" fmla="*/ 141111 h 1901393"/>
              <a:gd name="connsiteX77" fmla="*/ 1769922 w 2277922"/>
              <a:gd name="connsiteY77" fmla="*/ 84667 h 1901393"/>
              <a:gd name="connsiteX78" fmla="*/ 1741699 w 2277922"/>
              <a:gd name="connsiteY78" fmla="*/ 28223 h 1901393"/>
              <a:gd name="connsiteX79" fmla="*/ 1713477 w 2277922"/>
              <a:gd name="connsiteY79" fmla="*/ 18815 h 1901393"/>
              <a:gd name="connsiteX80" fmla="*/ 1685255 w 2277922"/>
              <a:gd name="connsiteY80" fmla="*/ 0 h 1901393"/>
              <a:gd name="connsiteX81" fmla="*/ 1374811 w 2277922"/>
              <a:gd name="connsiteY81" fmla="*/ 9408 h 1901393"/>
              <a:gd name="connsiteX82" fmla="*/ 1243107 w 2277922"/>
              <a:gd name="connsiteY82" fmla="*/ 18815 h 1901393"/>
              <a:gd name="connsiteX83" fmla="*/ 951477 w 2277922"/>
              <a:gd name="connsiteY83" fmla="*/ 9408 h 1901393"/>
              <a:gd name="connsiteX84" fmla="*/ 518737 w 2277922"/>
              <a:gd name="connsiteY84" fmla="*/ 0 h 1901393"/>
              <a:gd name="connsiteX85" fmla="*/ 236514 w 2277922"/>
              <a:gd name="connsiteY85" fmla="*/ 18815 h 1901393"/>
              <a:gd name="connsiteX86" fmla="*/ 123625 w 2277922"/>
              <a:gd name="connsiteY86" fmla="*/ 37630 h 1901393"/>
              <a:gd name="connsiteX87" fmla="*/ 95403 w 2277922"/>
              <a:gd name="connsiteY87" fmla="*/ 47037 h 1901393"/>
              <a:gd name="connsiteX88" fmla="*/ 38959 w 2277922"/>
              <a:gd name="connsiteY88" fmla="*/ 75260 h 1901393"/>
              <a:gd name="connsiteX89" fmla="*/ 1329 w 2277922"/>
              <a:gd name="connsiteY89" fmla="*/ 112889 h 190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277922" h="1901393">
                <a:moveTo>
                  <a:pt x="1329" y="112889"/>
                </a:moveTo>
                <a:cubicBezTo>
                  <a:pt x="-3375" y="166197"/>
                  <a:pt x="5516" y="301130"/>
                  <a:pt x="10737" y="395111"/>
                </a:cubicBezTo>
                <a:cubicBezTo>
                  <a:pt x="12689" y="430238"/>
                  <a:pt x="31387" y="496528"/>
                  <a:pt x="38959" y="526815"/>
                </a:cubicBezTo>
                <a:cubicBezTo>
                  <a:pt x="42095" y="539358"/>
                  <a:pt x="46537" y="551646"/>
                  <a:pt x="48366" y="564445"/>
                </a:cubicBezTo>
                <a:cubicBezTo>
                  <a:pt x="54515" y="607485"/>
                  <a:pt x="60462" y="665241"/>
                  <a:pt x="76588" y="705556"/>
                </a:cubicBezTo>
                <a:lnTo>
                  <a:pt x="95403" y="752593"/>
                </a:lnTo>
                <a:cubicBezTo>
                  <a:pt x="98539" y="771408"/>
                  <a:pt x="100673" y="790417"/>
                  <a:pt x="104811" y="809037"/>
                </a:cubicBezTo>
                <a:cubicBezTo>
                  <a:pt x="110349" y="833958"/>
                  <a:pt x="121526" y="851875"/>
                  <a:pt x="133033" y="874889"/>
                </a:cubicBezTo>
                <a:cubicBezTo>
                  <a:pt x="136169" y="890568"/>
                  <a:pt x="139580" y="906194"/>
                  <a:pt x="142440" y="921926"/>
                </a:cubicBezTo>
                <a:cubicBezTo>
                  <a:pt x="145852" y="940693"/>
                  <a:pt x="148107" y="959667"/>
                  <a:pt x="151848" y="978371"/>
                </a:cubicBezTo>
                <a:cubicBezTo>
                  <a:pt x="157393" y="1006094"/>
                  <a:pt x="170470" y="1048444"/>
                  <a:pt x="180070" y="1072445"/>
                </a:cubicBezTo>
                <a:cubicBezTo>
                  <a:pt x="186342" y="1088124"/>
                  <a:pt x="191333" y="1104378"/>
                  <a:pt x="198885" y="1119482"/>
                </a:cubicBezTo>
                <a:cubicBezTo>
                  <a:pt x="203941" y="1129594"/>
                  <a:pt x="213107" y="1137372"/>
                  <a:pt x="217699" y="1147704"/>
                </a:cubicBezTo>
                <a:cubicBezTo>
                  <a:pt x="225754" y="1165827"/>
                  <a:pt x="230242" y="1185333"/>
                  <a:pt x="236514" y="1204148"/>
                </a:cubicBezTo>
                <a:cubicBezTo>
                  <a:pt x="239650" y="1213556"/>
                  <a:pt x="240820" y="1223868"/>
                  <a:pt x="245922" y="1232371"/>
                </a:cubicBezTo>
                <a:cubicBezTo>
                  <a:pt x="255329" y="1248050"/>
                  <a:pt x="265967" y="1263054"/>
                  <a:pt x="274144" y="1279408"/>
                </a:cubicBezTo>
                <a:cubicBezTo>
                  <a:pt x="278579" y="1288277"/>
                  <a:pt x="278050" y="1299379"/>
                  <a:pt x="283551" y="1307630"/>
                </a:cubicBezTo>
                <a:cubicBezTo>
                  <a:pt x="290931" y="1318700"/>
                  <a:pt x="302366" y="1326445"/>
                  <a:pt x="311774" y="1335852"/>
                </a:cubicBezTo>
                <a:cubicBezTo>
                  <a:pt x="341142" y="1423960"/>
                  <a:pt x="293033" y="1293649"/>
                  <a:pt x="349403" y="1392297"/>
                </a:cubicBezTo>
                <a:cubicBezTo>
                  <a:pt x="355818" y="1403523"/>
                  <a:pt x="354271" y="1417820"/>
                  <a:pt x="358811" y="1429926"/>
                </a:cubicBezTo>
                <a:cubicBezTo>
                  <a:pt x="363735" y="1443057"/>
                  <a:pt x="370410" y="1455531"/>
                  <a:pt x="377625" y="1467556"/>
                </a:cubicBezTo>
                <a:cubicBezTo>
                  <a:pt x="389259" y="1486946"/>
                  <a:pt x="401688" y="1505910"/>
                  <a:pt x="415255" y="1524000"/>
                </a:cubicBezTo>
                <a:cubicBezTo>
                  <a:pt x="424662" y="1536543"/>
                  <a:pt x="435167" y="1548334"/>
                  <a:pt x="443477" y="1561630"/>
                </a:cubicBezTo>
                <a:cubicBezTo>
                  <a:pt x="450910" y="1573522"/>
                  <a:pt x="453165" y="1588612"/>
                  <a:pt x="462292" y="1599260"/>
                </a:cubicBezTo>
                <a:cubicBezTo>
                  <a:pt x="472496" y="1611164"/>
                  <a:pt x="488018" y="1617278"/>
                  <a:pt x="499922" y="1627482"/>
                </a:cubicBezTo>
                <a:cubicBezTo>
                  <a:pt x="510023" y="1636140"/>
                  <a:pt x="517643" y="1647536"/>
                  <a:pt x="528144" y="1655704"/>
                </a:cubicBezTo>
                <a:cubicBezTo>
                  <a:pt x="545993" y="1669587"/>
                  <a:pt x="565773" y="1680791"/>
                  <a:pt x="584588" y="1693334"/>
                </a:cubicBezTo>
                <a:cubicBezTo>
                  <a:pt x="593995" y="1699606"/>
                  <a:pt x="602085" y="1708572"/>
                  <a:pt x="612811" y="1712148"/>
                </a:cubicBezTo>
                <a:lnTo>
                  <a:pt x="641033" y="1721556"/>
                </a:lnTo>
                <a:cubicBezTo>
                  <a:pt x="661838" y="1742361"/>
                  <a:pt x="671283" y="1755496"/>
                  <a:pt x="697477" y="1768593"/>
                </a:cubicBezTo>
                <a:cubicBezTo>
                  <a:pt x="740105" y="1789907"/>
                  <a:pt x="771648" y="1794192"/>
                  <a:pt x="819774" y="1806223"/>
                </a:cubicBezTo>
                <a:cubicBezTo>
                  <a:pt x="843166" y="1821817"/>
                  <a:pt x="858347" y="1833622"/>
                  <a:pt x="885625" y="1843852"/>
                </a:cubicBezTo>
                <a:cubicBezTo>
                  <a:pt x="897731" y="1848392"/>
                  <a:pt x="911149" y="1848720"/>
                  <a:pt x="923255" y="1853260"/>
                </a:cubicBezTo>
                <a:cubicBezTo>
                  <a:pt x="936386" y="1858184"/>
                  <a:pt x="946990" y="1870179"/>
                  <a:pt x="960885" y="1872074"/>
                </a:cubicBezTo>
                <a:cubicBezTo>
                  <a:pt x="1016898" y="1879712"/>
                  <a:pt x="1073774" y="1878346"/>
                  <a:pt x="1130218" y="1881482"/>
                </a:cubicBezTo>
                <a:cubicBezTo>
                  <a:pt x="1236684" y="1916969"/>
                  <a:pt x="1166761" y="1897332"/>
                  <a:pt x="1412440" y="1881482"/>
                </a:cubicBezTo>
                <a:cubicBezTo>
                  <a:pt x="1431430" y="1880257"/>
                  <a:pt x="1459478" y="1868042"/>
                  <a:pt x="1478292" y="1862667"/>
                </a:cubicBezTo>
                <a:cubicBezTo>
                  <a:pt x="1490724" y="1859115"/>
                  <a:pt x="1503379" y="1856396"/>
                  <a:pt x="1515922" y="1853260"/>
                </a:cubicBezTo>
                <a:cubicBezTo>
                  <a:pt x="1560644" y="1823445"/>
                  <a:pt x="1533420" y="1838019"/>
                  <a:pt x="1600588" y="1815630"/>
                </a:cubicBezTo>
                <a:cubicBezTo>
                  <a:pt x="1600593" y="1815628"/>
                  <a:pt x="1657028" y="1796819"/>
                  <a:pt x="1657033" y="1796815"/>
                </a:cubicBezTo>
                <a:cubicBezTo>
                  <a:pt x="1693506" y="1772499"/>
                  <a:pt x="1674529" y="1781575"/>
                  <a:pt x="1713477" y="1768593"/>
                </a:cubicBezTo>
                <a:cubicBezTo>
                  <a:pt x="1722884" y="1762321"/>
                  <a:pt x="1733704" y="1757773"/>
                  <a:pt x="1741699" y="1749778"/>
                </a:cubicBezTo>
                <a:cubicBezTo>
                  <a:pt x="1749694" y="1741783"/>
                  <a:pt x="1753942" y="1730756"/>
                  <a:pt x="1760514" y="1721556"/>
                </a:cubicBezTo>
                <a:cubicBezTo>
                  <a:pt x="1769627" y="1708797"/>
                  <a:pt x="1777650" y="1695013"/>
                  <a:pt x="1788737" y="1683926"/>
                </a:cubicBezTo>
                <a:cubicBezTo>
                  <a:pt x="1844841" y="1627822"/>
                  <a:pt x="1806520" y="1679616"/>
                  <a:pt x="1854588" y="1636889"/>
                </a:cubicBezTo>
                <a:cubicBezTo>
                  <a:pt x="1907312" y="1590023"/>
                  <a:pt x="1901251" y="1595117"/>
                  <a:pt x="1929848" y="1552223"/>
                </a:cubicBezTo>
                <a:cubicBezTo>
                  <a:pt x="1943507" y="1470267"/>
                  <a:pt x="1934628" y="1514289"/>
                  <a:pt x="1958070" y="1420519"/>
                </a:cubicBezTo>
                <a:cubicBezTo>
                  <a:pt x="1961206" y="1407976"/>
                  <a:pt x="1960305" y="1393647"/>
                  <a:pt x="1967477" y="1382889"/>
                </a:cubicBezTo>
                <a:lnTo>
                  <a:pt x="1986292" y="1354667"/>
                </a:lnTo>
                <a:cubicBezTo>
                  <a:pt x="2000508" y="1297800"/>
                  <a:pt x="1991612" y="1329298"/>
                  <a:pt x="2014514" y="1260593"/>
                </a:cubicBezTo>
                <a:lnTo>
                  <a:pt x="2023922" y="1232371"/>
                </a:lnTo>
                <a:cubicBezTo>
                  <a:pt x="2027058" y="1222963"/>
                  <a:pt x="2026317" y="1211160"/>
                  <a:pt x="2033329" y="1204148"/>
                </a:cubicBezTo>
                <a:cubicBezTo>
                  <a:pt x="2042736" y="1194741"/>
                  <a:pt x="2053383" y="1186427"/>
                  <a:pt x="2061551" y="1175926"/>
                </a:cubicBezTo>
                <a:cubicBezTo>
                  <a:pt x="2075434" y="1158077"/>
                  <a:pt x="2099181" y="1119482"/>
                  <a:pt x="2099181" y="1119482"/>
                </a:cubicBezTo>
                <a:cubicBezTo>
                  <a:pt x="2121548" y="1052378"/>
                  <a:pt x="2089832" y="1133505"/>
                  <a:pt x="2136811" y="1063037"/>
                </a:cubicBezTo>
                <a:cubicBezTo>
                  <a:pt x="2142311" y="1054786"/>
                  <a:pt x="2141402" y="1043483"/>
                  <a:pt x="2146218" y="1034815"/>
                </a:cubicBezTo>
                <a:cubicBezTo>
                  <a:pt x="2174347" y="984182"/>
                  <a:pt x="2177791" y="984429"/>
                  <a:pt x="2212070" y="950148"/>
                </a:cubicBezTo>
                <a:cubicBezTo>
                  <a:pt x="2215206" y="940741"/>
                  <a:pt x="2217042" y="930795"/>
                  <a:pt x="2221477" y="921926"/>
                </a:cubicBezTo>
                <a:cubicBezTo>
                  <a:pt x="2226533" y="911813"/>
                  <a:pt x="2236322" y="904290"/>
                  <a:pt x="2240292" y="893704"/>
                </a:cubicBezTo>
                <a:cubicBezTo>
                  <a:pt x="2245906" y="878733"/>
                  <a:pt x="2245821" y="862179"/>
                  <a:pt x="2249699" y="846667"/>
                </a:cubicBezTo>
                <a:cubicBezTo>
                  <a:pt x="2252104" y="837047"/>
                  <a:pt x="2256383" y="827980"/>
                  <a:pt x="2259107" y="818445"/>
                </a:cubicBezTo>
                <a:cubicBezTo>
                  <a:pt x="2282732" y="735758"/>
                  <a:pt x="2255365" y="820260"/>
                  <a:pt x="2277922" y="752593"/>
                </a:cubicBezTo>
                <a:cubicBezTo>
                  <a:pt x="2274786" y="699284"/>
                  <a:pt x="2273577" y="645827"/>
                  <a:pt x="2268514" y="592667"/>
                </a:cubicBezTo>
                <a:cubicBezTo>
                  <a:pt x="2267288" y="579796"/>
                  <a:pt x="2264200" y="566921"/>
                  <a:pt x="2259107" y="555037"/>
                </a:cubicBezTo>
                <a:cubicBezTo>
                  <a:pt x="2254653" y="544645"/>
                  <a:pt x="2246564" y="536222"/>
                  <a:pt x="2240292" y="526815"/>
                </a:cubicBezTo>
                <a:cubicBezTo>
                  <a:pt x="2237156" y="514272"/>
                  <a:pt x="2238962" y="499281"/>
                  <a:pt x="2230885" y="489185"/>
                </a:cubicBezTo>
                <a:cubicBezTo>
                  <a:pt x="2224690" y="481442"/>
                  <a:pt x="2211777" y="483684"/>
                  <a:pt x="2202662" y="479778"/>
                </a:cubicBezTo>
                <a:cubicBezTo>
                  <a:pt x="2189772" y="474254"/>
                  <a:pt x="2177058" y="468178"/>
                  <a:pt x="2165033" y="460963"/>
                </a:cubicBezTo>
                <a:cubicBezTo>
                  <a:pt x="2145643" y="449329"/>
                  <a:pt x="2127403" y="435877"/>
                  <a:pt x="2108588" y="423334"/>
                </a:cubicBezTo>
                <a:cubicBezTo>
                  <a:pt x="2099181" y="417062"/>
                  <a:pt x="2088361" y="412514"/>
                  <a:pt x="2080366" y="404519"/>
                </a:cubicBezTo>
                <a:cubicBezTo>
                  <a:pt x="2070959" y="395112"/>
                  <a:pt x="2062646" y="384465"/>
                  <a:pt x="2052144" y="376297"/>
                </a:cubicBezTo>
                <a:cubicBezTo>
                  <a:pt x="2034295" y="362414"/>
                  <a:pt x="2011689" y="354657"/>
                  <a:pt x="1995699" y="338667"/>
                </a:cubicBezTo>
                <a:cubicBezTo>
                  <a:pt x="1959482" y="302450"/>
                  <a:pt x="1978547" y="317825"/>
                  <a:pt x="1939255" y="291630"/>
                </a:cubicBezTo>
                <a:cubicBezTo>
                  <a:pt x="1921337" y="237874"/>
                  <a:pt x="1944631" y="282670"/>
                  <a:pt x="1901625" y="254000"/>
                </a:cubicBezTo>
                <a:cubicBezTo>
                  <a:pt x="1855393" y="223178"/>
                  <a:pt x="1889294" y="232262"/>
                  <a:pt x="1854588" y="197556"/>
                </a:cubicBezTo>
                <a:cubicBezTo>
                  <a:pt x="1843501" y="186469"/>
                  <a:pt x="1829502" y="178741"/>
                  <a:pt x="1816959" y="169334"/>
                </a:cubicBezTo>
                <a:cubicBezTo>
                  <a:pt x="1813823" y="159926"/>
                  <a:pt x="1812367" y="149780"/>
                  <a:pt x="1807551" y="141111"/>
                </a:cubicBezTo>
                <a:cubicBezTo>
                  <a:pt x="1796570" y="121344"/>
                  <a:pt x="1777073" y="106119"/>
                  <a:pt x="1769922" y="84667"/>
                </a:cubicBezTo>
                <a:cubicBezTo>
                  <a:pt x="1763724" y="66075"/>
                  <a:pt x="1758277" y="41486"/>
                  <a:pt x="1741699" y="28223"/>
                </a:cubicBezTo>
                <a:cubicBezTo>
                  <a:pt x="1733956" y="22028"/>
                  <a:pt x="1722346" y="23250"/>
                  <a:pt x="1713477" y="18815"/>
                </a:cubicBezTo>
                <a:cubicBezTo>
                  <a:pt x="1703364" y="13759"/>
                  <a:pt x="1694662" y="6272"/>
                  <a:pt x="1685255" y="0"/>
                </a:cubicBezTo>
                <a:lnTo>
                  <a:pt x="1374811" y="9408"/>
                </a:lnTo>
                <a:cubicBezTo>
                  <a:pt x="1330838" y="11279"/>
                  <a:pt x="1287120" y="18815"/>
                  <a:pt x="1243107" y="18815"/>
                </a:cubicBezTo>
                <a:cubicBezTo>
                  <a:pt x="1145846" y="18815"/>
                  <a:pt x="1048705" y="11933"/>
                  <a:pt x="951477" y="9408"/>
                </a:cubicBezTo>
                <a:lnTo>
                  <a:pt x="518737" y="0"/>
                </a:lnTo>
                <a:cubicBezTo>
                  <a:pt x="380461" y="6286"/>
                  <a:pt x="345908" y="2406"/>
                  <a:pt x="236514" y="18815"/>
                </a:cubicBezTo>
                <a:cubicBezTo>
                  <a:pt x="198787" y="24474"/>
                  <a:pt x="123625" y="37630"/>
                  <a:pt x="123625" y="37630"/>
                </a:cubicBezTo>
                <a:cubicBezTo>
                  <a:pt x="114218" y="40766"/>
                  <a:pt x="104272" y="42602"/>
                  <a:pt x="95403" y="47037"/>
                </a:cubicBezTo>
                <a:cubicBezTo>
                  <a:pt x="22450" y="83514"/>
                  <a:pt x="109903" y="51610"/>
                  <a:pt x="38959" y="75260"/>
                </a:cubicBezTo>
                <a:cubicBezTo>
                  <a:pt x="18405" y="106091"/>
                  <a:pt x="6033" y="59581"/>
                  <a:pt x="1329" y="112889"/>
                </a:cubicBezTo>
                <a:close/>
              </a:path>
            </a:pathLst>
          </a:cu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477000" y="2965543"/>
            <a:ext cx="1567274" cy="1530257"/>
          </a:xfrm>
          <a:custGeom>
            <a:avLst/>
            <a:gdLst>
              <a:gd name="connsiteX0" fmla="*/ 0 w 1448741"/>
              <a:gd name="connsiteY0" fmla="*/ 1559420 h 1559420"/>
              <a:gd name="connsiteX1" fmla="*/ 47037 w 1448741"/>
              <a:gd name="connsiteY1" fmla="*/ 1540605 h 1559420"/>
              <a:gd name="connsiteX2" fmla="*/ 75259 w 1448741"/>
              <a:gd name="connsiteY2" fmla="*/ 1512383 h 1559420"/>
              <a:gd name="connsiteX3" fmla="*/ 131704 w 1448741"/>
              <a:gd name="connsiteY3" fmla="*/ 1493568 h 1559420"/>
              <a:gd name="connsiteX4" fmla="*/ 159926 w 1448741"/>
              <a:gd name="connsiteY4" fmla="*/ 1465346 h 1559420"/>
              <a:gd name="connsiteX5" fmla="*/ 216370 w 1448741"/>
              <a:gd name="connsiteY5" fmla="*/ 1427716 h 1559420"/>
              <a:gd name="connsiteX6" fmla="*/ 263407 w 1448741"/>
              <a:gd name="connsiteY6" fmla="*/ 1371272 h 1559420"/>
              <a:gd name="connsiteX7" fmla="*/ 291630 w 1448741"/>
              <a:gd name="connsiteY7" fmla="*/ 1343050 h 1559420"/>
              <a:gd name="connsiteX8" fmla="*/ 319852 w 1448741"/>
              <a:gd name="connsiteY8" fmla="*/ 1305420 h 1559420"/>
              <a:gd name="connsiteX9" fmla="*/ 348074 w 1448741"/>
              <a:gd name="connsiteY9" fmla="*/ 1248976 h 1559420"/>
              <a:gd name="connsiteX10" fmla="*/ 357481 w 1448741"/>
              <a:gd name="connsiteY10" fmla="*/ 1220753 h 1559420"/>
              <a:gd name="connsiteX11" fmla="*/ 376296 w 1448741"/>
              <a:gd name="connsiteY11" fmla="*/ 1192531 h 1559420"/>
              <a:gd name="connsiteX12" fmla="*/ 432741 w 1448741"/>
              <a:gd name="connsiteY12" fmla="*/ 1089050 h 1559420"/>
              <a:gd name="connsiteX13" fmla="*/ 451555 w 1448741"/>
              <a:gd name="connsiteY13" fmla="*/ 1032605 h 1559420"/>
              <a:gd name="connsiteX14" fmla="*/ 460963 w 1448741"/>
              <a:gd name="connsiteY14" fmla="*/ 994976 h 1559420"/>
              <a:gd name="connsiteX15" fmla="*/ 479778 w 1448741"/>
              <a:gd name="connsiteY15" fmla="*/ 966753 h 1559420"/>
              <a:gd name="connsiteX16" fmla="*/ 498593 w 1448741"/>
              <a:gd name="connsiteY16" fmla="*/ 900901 h 1559420"/>
              <a:gd name="connsiteX17" fmla="*/ 517407 w 1448741"/>
              <a:gd name="connsiteY17" fmla="*/ 844457 h 1559420"/>
              <a:gd name="connsiteX18" fmla="*/ 536222 w 1448741"/>
              <a:gd name="connsiteY18" fmla="*/ 778605 h 1559420"/>
              <a:gd name="connsiteX19" fmla="*/ 536222 w 1448741"/>
              <a:gd name="connsiteY19" fmla="*/ 392901 h 1559420"/>
              <a:gd name="connsiteX20" fmla="*/ 526815 w 1448741"/>
              <a:gd name="connsiteY20" fmla="*/ 364679 h 1559420"/>
              <a:gd name="connsiteX21" fmla="*/ 517407 w 1448741"/>
              <a:gd name="connsiteY21" fmla="*/ 327050 h 1559420"/>
              <a:gd name="connsiteX22" fmla="*/ 460963 w 1448741"/>
              <a:gd name="connsiteY22" fmla="*/ 289420 h 1559420"/>
              <a:gd name="connsiteX23" fmla="*/ 432741 w 1448741"/>
              <a:gd name="connsiteY23" fmla="*/ 261198 h 1559420"/>
              <a:gd name="connsiteX24" fmla="*/ 395111 w 1448741"/>
              <a:gd name="connsiteY24" fmla="*/ 232976 h 1559420"/>
              <a:gd name="connsiteX25" fmla="*/ 366889 w 1448741"/>
              <a:gd name="connsiteY25" fmla="*/ 195346 h 1559420"/>
              <a:gd name="connsiteX26" fmla="*/ 338667 w 1448741"/>
              <a:gd name="connsiteY26" fmla="*/ 167124 h 1559420"/>
              <a:gd name="connsiteX27" fmla="*/ 319852 w 1448741"/>
              <a:gd name="connsiteY27" fmla="*/ 138901 h 1559420"/>
              <a:gd name="connsiteX28" fmla="*/ 263407 w 1448741"/>
              <a:gd name="connsiteY28" fmla="*/ 120087 h 1559420"/>
              <a:gd name="connsiteX29" fmla="*/ 206963 w 1448741"/>
              <a:gd name="connsiteY29" fmla="*/ 82457 h 1559420"/>
              <a:gd name="connsiteX30" fmla="*/ 178741 w 1448741"/>
              <a:gd name="connsiteY30" fmla="*/ 54235 h 1559420"/>
              <a:gd name="connsiteX31" fmla="*/ 159926 w 1448741"/>
              <a:gd name="connsiteY31" fmla="*/ 26013 h 1559420"/>
              <a:gd name="connsiteX32" fmla="*/ 131704 w 1448741"/>
              <a:gd name="connsiteY32" fmla="*/ 16605 h 1559420"/>
              <a:gd name="connsiteX33" fmla="*/ 413926 w 1448741"/>
              <a:gd name="connsiteY33" fmla="*/ 16605 h 1559420"/>
              <a:gd name="connsiteX34" fmla="*/ 470370 w 1448741"/>
              <a:gd name="connsiteY34" fmla="*/ 26013 h 1559420"/>
              <a:gd name="connsiteX35" fmla="*/ 573852 w 1448741"/>
              <a:gd name="connsiteY35" fmla="*/ 35420 h 1559420"/>
              <a:gd name="connsiteX36" fmla="*/ 733778 w 1448741"/>
              <a:gd name="connsiteY36" fmla="*/ 82457 h 1559420"/>
              <a:gd name="connsiteX37" fmla="*/ 799630 w 1448741"/>
              <a:gd name="connsiteY37" fmla="*/ 120087 h 1559420"/>
              <a:gd name="connsiteX38" fmla="*/ 827852 w 1448741"/>
              <a:gd name="connsiteY38" fmla="*/ 138901 h 1559420"/>
              <a:gd name="connsiteX39" fmla="*/ 865481 w 1448741"/>
              <a:gd name="connsiteY39" fmla="*/ 157716 h 1559420"/>
              <a:gd name="connsiteX40" fmla="*/ 893704 w 1448741"/>
              <a:gd name="connsiteY40" fmla="*/ 176531 h 1559420"/>
              <a:gd name="connsiteX41" fmla="*/ 940741 w 1448741"/>
              <a:gd name="connsiteY41" fmla="*/ 195346 h 1559420"/>
              <a:gd name="connsiteX42" fmla="*/ 987778 w 1448741"/>
              <a:gd name="connsiteY42" fmla="*/ 261198 h 1559420"/>
              <a:gd name="connsiteX43" fmla="*/ 1044222 w 1448741"/>
              <a:gd name="connsiteY43" fmla="*/ 327050 h 1559420"/>
              <a:gd name="connsiteX44" fmla="*/ 1053630 w 1448741"/>
              <a:gd name="connsiteY44" fmla="*/ 355272 h 1559420"/>
              <a:gd name="connsiteX45" fmla="*/ 1072444 w 1448741"/>
              <a:gd name="connsiteY45" fmla="*/ 383494 h 1559420"/>
              <a:gd name="connsiteX46" fmla="*/ 1138296 w 1448741"/>
              <a:gd name="connsiteY46" fmla="*/ 458753 h 1559420"/>
              <a:gd name="connsiteX47" fmla="*/ 1166518 w 1448741"/>
              <a:gd name="connsiteY47" fmla="*/ 477568 h 1559420"/>
              <a:gd name="connsiteX48" fmla="*/ 1185333 w 1448741"/>
              <a:gd name="connsiteY48" fmla="*/ 534013 h 1559420"/>
              <a:gd name="connsiteX49" fmla="*/ 1194741 w 1448741"/>
              <a:gd name="connsiteY49" fmla="*/ 590457 h 1559420"/>
              <a:gd name="connsiteX50" fmla="*/ 1232370 w 1448741"/>
              <a:gd name="connsiteY50" fmla="*/ 646901 h 1559420"/>
              <a:gd name="connsiteX51" fmla="*/ 1260593 w 1448741"/>
              <a:gd name="connsiteY51" fmla="*/ 740976 h 1559420"/>
              <a:gd name="connsiteX52" fmla="*/ 1298222 w 1448741"/>
              <a:gd name="connsiteY52" fmla="*/ 825642 h 1559420"/>
              <a:gd name="connsiteX53" fmla="*/ 1307630 w 1448741"/>
              <a:gd name="connsiteY53" fmla="*/ 853864 h 1559420"/>
              <a:gd name="connsiteX54" fmla="*/ 1317037 w 1448741"/>
              <a:gd name="connsiteY54" fmla="*/ 891494 h 1559420"/>
              <a:gd name="connsiteX55" fmla="*/ 1335852 w 1448741"/>
              <a:gd name="connsiteY55" fmla="*/ 929124 h 1559420"/>
              <a:gd name="connsiteX56" fmla="*/ 1382889 w 1448741"/>
              <a:gd name="connsiteY56" fmla="*/ 1004383 h 1559420"/>
              <a:gd name="connsiteX57" fmla="*/ 1411111 w 1448741"/>
              <a:gd name="connsiteY57" fmla="*/ 1070235 h 1559420"/>
              <a:gd name="connsiteX58" fmla="*/ 1420518 w 1448741"/>
              <a:gd name="connsiteY58" fmla="*/ 1107864 h 1559420"/>
              <a:gd name="connsiteX59" fmla="*/ 1429926 w 1448741"/>
              <a:gd name="connsiteY59" fmla="*/ 1136087 h 1559420"/>
              <a:gd name="connsiteX60" fmla="*/ 1420518 w 1448741"/>
              <a:gd name="connsiteY60" fmla="*/ 1230161 h 1559420"/>
              <a:gd name="connsiteX61" fmla="*/ 1439333 w 1448741"/>
              <a:gd name="connsiteY61" fmla="*/ 1258383 h 1559420"/>
              <a:gd name="connsiteX62" fmla="*/ 1448741 w 1448741"/>
              <a:gd name="connsiteY62" fmla="*/ 1286605 h 1559420"/>
              <a:gd name="connsiteX63" fmla="*/ 1439333 w 1448741"/>
              <a:gd name="connsiteY63" fmla="*/ 1333642 h 1559420"/>
              <a:gd name="connsiteX64" fmla="*/ 1382889 w 1448741"/>
              <a:gd name="connsiteY64" fmla="*/ 1343050 h 1559420"/>
              <a:gd name="connsiteX65" fmla="*/ 1335852 w 1448741"/>
              <a:gd name="connsiteY65" fmla="*/ 1352457 h 1559420"/>
              <a:gd name="connsiteX66" fmla="*/ 1270000 w 1448741"/>
              <a:gd name="connsiteY66" fmla="*/ 1371272 h 1559420"/>
              <a:gd name="connsiteX67" fmla="*/ 1222963 w 1448741"/>
              <a:gd name="connsiteY67" fmla="*/ 1380679 h 1559420"/>
              <a:gd name="connsiteX68" fmla="*/ 1157111 w 1448741"/>
              <a:gd name="connsiteY68" fmla="*/ 1408901 h 1559420"/>
              <a:gd name="connsiteX69" fmla="*/ 1110074 w 1448741"/>
              <a:gd name="connsiteY69" fmla="*/ 1418309 h 1559420"/>
              <a:gd name="connsiteX70" fmla="*/ 1044222 w 1448741"/>
              <a:gd name="connsiteY70" fmla="*/ 1437124 h 1559420"/>
              <a:gd name="connsiteX71" fmla="*/ 1016000 w 1448741"/>
              <a:gd name="connsiteY71" fmla="*/ 1455938 h 1559420"/>
              <a:gd name="connsiteX72" fmla="*/ 931333 w 1448741"/>
              <a:gd name="connsiteY72" fmla="*/ 1465346 h 1559420"/>
              <a:gd name="connsiteX73" fmla="*/ 874889 w 1448741"/>
              <a:gd name="connsiteY73" fmla="*/ 1474753 h 1559420"/>
              <a:gd name="connsiteX74" fmla="*/ 780815 w 1448741"/>
              <a:gd name="connsiteY74" fmla="*/ 1493568 h 1559420"/>
              <a:gd name="connsiteX75" fmla="*/ 583259 w 1448741"/>
              <a:gd name="connsiteY75" fmla="*/ 1502976 h 1559420"/>
              <a:gd name="connsiteX76" fmla="*/ 225778 w 1448741"/>
              <a:gd name="connsiteY76" fmla="*/ 1512383 h 1559420"/>
              <a:gd name="connsiteX77" fmla="*/ 94074 w 1448741"/>
              <a:gd name="connsiteY77" fmla="*/ 1550013 h 1559420"/>
              <a:gd name="connsiteX78" fmla="*/ 65852 w 1448741"/>
              <a:gd name="connsiteY78" fmla="*/ 1550013 h 1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448741" h="1559420">
                <a:moveTo>
                  <a:pt x="0" y="1559420"/>
                </a:moveTo>
                <a:cubicBezTo>
                  <a:pt x="15679" y="1553148"/>
                  <a:pt x="32717" y="1549555"/>
                  <a:pt x="47037" y="1540605"/>
                </a:cubicBezTo>
                <a:cubicBezTo>
                  <a:pt x="58319" y="1533554"/>
                  <a:pt x="63629" y="1518844"/>
                  <a:pt x="75259" y="1512383"/>
                </a:cubicBezTo>
                <a:cubicBezTo>
                  <a:pt x="92596" y="1502751"/>
                  <a:pt x="131704" y="1493568"/>
                  <a:pt x="131704" y="1493568"/>
                </a:cubicBezTo>
                <a:cubicBezTo>
                  <a:pt x="141111" y="1484161"/>
                  <a:pt x="149425" y="1473514"/>
                  <a:pt x="159926" y="1465346"/>
                </a:cubicBezTo>
                <a:cubicBezTo>
                  <a:pt x="177775" y="1451463"/>
                  <a:pt x="200380" y="1443705"/>
                  <a:pt x="216370" y="1427716"/>
                </a:cubicBezTo>
                <a:cubicBezTo>
                  <a:pt x="298825" y="1345264"/>
                  <a:pt x="197920" y="1449856"/>
                  <a:pt x="263407" y="1371272"/>
                </a:cubicBezTo>
                <a:cubicBezTo>
                  <a:pt x="271924" y="1361051"/>
                  <a:pt x="282972" y="1353151"/>
                  <a:pt x="291630" y="1343050"/>
                </a:cubicBezTo>
                <a:cubicBezTo>
                  <a:pt x="301834" y="1331146"/>
                  <a:pt x="310445" y="1317963"/>
                  <a:pt x="319852" y="1305420"/>
                </a:cubicBezTo>
                <a:cubicBezTo>
                  <a:pt x="343498" y="1234480"/>
                  <a:pt x="311600" y="1321925"/>
                  <a:pt x="348074" y="1248976"/>
                </a:cubicBezTo>
                <a:cubicBezTo>
                  <a:pt x="352509" y="1240106"/>
                  <a:pt x="353046" y="1229623"/>
                  <a:pt x="357481" y="1220753"/>
                </a:cubicBezTo>
                <a:cubicBezTo>
                  <a:pt x="362537" y="1210640"/>
                  <a:pt x="370882" y="1202457"/>
                  <a:pt x="376296" y="1192531"/>
                </a:cubicBezTo>
                <a:cubicBezTo>
                  <a:pt x="440326" y="1075145"/>
                  <a:pt x="389764" y="1153514"/>
                  <a:pt x="432741" y="1089050"/>
                </a:cubicBezTo>
                <a:cubicBezTo>
                  <a:pt x="439012" y="1070235"/>
                  <a:pt x="446745" y="1051845"/>
                  <a:pt x="451555" y="1032605"/>
                </a:cubicBezTo>
                <a:cubicBezTo>
                  <a:pt x="454691" y="1020062"/>
                  <a:pt x="455870" y="1006860"/>
                  <a:pt x="460963" y="994976"/>
                </a:cubicBezTo>
                <a:cubicBezTo>
                  <a:pt x="465417" y="984584"/>
                  <a:pt x="473506" y="976161"/>
                  <a:pt x="479778" y="966753"/>
                </a:cubicBezTo>
                <a:cubicBezTo>
                  <a:pt x="511392" y="871909"/>
                  <a:pt x="463156" y="1019025"/>
                  <a:pt x="498593" y="900901"/>
                </a:cubicBezTo>
                <a:cubicBezTo>
                  <a:pt x="504292" y="881905"/>
                  <a:pt x="512597" y="863697"/>
                  <a:pt x="517407" y="844457"/>
                </a:cubicBezTo>
                <a:cubicBezTo>
                  <a:pt x="529220" y="797207"/>
                  <a:pt x="522726" y="819093"/>
                  <a:pt x="536222" y="778605"/>
                </a:cubicBezTo>
                <a:cubicBezTo>
                  <a:pt x="543434" y="598312"/>
                  <a:pt x="553219" y="554369"/>
                  <a:pt x="536222" y="392901"/>
                </a:cubicBezTo>
                <a:cubicBezTo>
                  <a:pt x="535184" y="383039"/>
                  <a:pt x="529539" y="374214"/>
                  <a:pt x="526815" y="364679"/>
                </a:cubicBezTo>
                <a:cubicBezTo>
                  <a:pt x="523263" y="352247"/>
                  <a:pt x="525921" y="336780"/>
                  <a:pt x="517407" y="327050"/>
                </a:cubicBezTo>
                <a:cubicBezTo>
                  <a:pt x="502516" y="310032"/>
                  <a:pt x="476952" y="305409"/>
                  <a:pt x="460963" y="289420"/>
                </a:cubicBezTo>
                <a:cubicBezTo>
                  <a:pt x="451556" y="280013"/>
                  <a:pt x="442842" y="269856"/>
                  <a:pt x="432741" y="261198"/>
                </a:cubicBezTo>
                <a:cubicBezTo>
                  <a:pt x="420837" y="250994"/>
                  <a:pt x="406198" y="244063"/>
                  <a:pt x="395111" y="232976"/>
                </a:cubicBezTo>
                <a:cubicBezTo>
                  <a:pt x="384024" y="221889"/>
                  <a:pt x="377093" y="207250"/>
                  <a:pt x="366889" y="195346"/>
                </a:cubicBezTo>
                <a:cubicBezTo>
                  <a:pt x="358231" y="185245"/>
                  <a:pt x="347184" y="177344"/>
                  <a:pt x="338667" y="167124"/>
                </a:cubicBezTo>
                <a:cubicBezTo>
                  <a:pt x="331429" y="158438"/>
                  <a:pt x="329440" y="144893"/>
                  <a:pt x="319852" y="138901"/>
                </a:cubicBezTo>
                <a:cubicBezTo>
                  <a:pt x="303034" y="128390"/>
                  <a:pt x="263407" y="120087"/>
                  <a:pt x="263407" y="120087"/>
                </a:cubicBezTo>
                <a:cubicBezTo>
                  <a:pt x="244592" y="107544"/>
                  <a:pt x="222952" y="98446"/>
                  <a:pt x="206963" y="82457"/>
                </a:cubicBezTo>
                <a:cubicBezTo>
                  <a:pt x="197556" y="73050"/>
                  <a:pt x="187258" y="64455"/>
                  <a:pt x="178741" y="54235"/>
                </a:cubicBezTo>
                <a:cubicBezTo>
                  <a:pt x="171503" y="45549"/>
                  <a:pt x="168755" y="33076"/>
                  <a:pt x="159926" y="26013"/>
                </a:cubicBezTo>
                <a:cubicBezTo>
                  <a:pt x="152183" y="19818"/>
                  <a:pt x="141111" y="19741"/>
                  <a:pt x="131704" y="16605"/>
                </a:cubicBezTo>
                <a:cubicBezTo>
                  <a:pt x="245349" y="-11806"/>
                  <a:pt x="176225" y="1749"/>
                  <a:pt x="413926" y="16605"/>
                </a:cubicBezTo>
                <a:cubicBezTo>
                  <a:pt x="432963" y="17795"/>
                  <a:pt x="451426" y="23784"/>
                  <a:pt x="470370" y="26013"/>
                </a:cubicBezTo>
                <a:cubicBezTo>
                  <a:pt x="504769" y="30060"/>
                  <a:pt x="539358" y="32284"/>
                  <a:pt x="573852" y="35420"/>
                </a:cubicBezTo>
                <a:cubicBezTo>
                  <a:pt x="703124" y="67738"/>
                  <a:pt x="650728" y="49236"/>
                  <a:pt x="733778" y="82457"/>
                </a:cubicBezTo>
                <a:cubicBezTo>
                  <a:pt x="787391" y="136070"/>
                  <a:pt x="733302" y="91661"/>
                  <a:pt x="799630" y="120087"/>
                </a:cubicBezTo>
                <a:cubicBezTo>
                  <a:pt x="810022" y="124541"/>
                  <a:pt x="818036" y="133292"/>
                  <a:pt x="827852" y="138901"/>
                </a:cubicBezTo>
                <a:cubicBezTo>
                  <a:pt x="840028" y="145859"/>
                  <a:pt x="853305" y="150758"/>
                  <a:pt x="865481" y="157716"/>
                </a:cubicBezTo>
                <a:cubicBezTo>
                  <a:pt x="875298" y="163326"/>
                  <a:pt x="883591" y="171475"/>
                  <a:pt x="893704" y="176531"/>
                </a:cubicBezTo>
                <a:cubicBezTo>
                  <a:pt x="908808" y="184083"/>
                  <a:pt x="925062" y="189074"/>
                  <a:pt x="940741" y="195346"/>
                </a:cubicBezTo>
                <a:cubicBezTo>
                  <a:pt x="992298" y="298466"/>
                  <a:pt x="924219" y="172219"/>
                  <a:pt x="987778" y="261198"/>
                </a:cubicBezTo>
                <a:cubicBezTo>
                  <a:pt x="1037448" y="330734"/>
                  <a:pt x="968717" y="270419"/>
                  <a:pt x="1044222" y="327050"/>
                </a:cubicBezTo>
                <a:cubicBezTo>
                  <a:pt x="1047358" y="336457"/>
                  <a:pt x="1049195" y="346403"/>
                  <a:pt x="1053630" y="355272"/>
                </a:cubicBezTo>
                <a:cubicBezTo>
                  <a:pt x="1058686" y="365384"/>
                  <a:pt x="1065872" y="374294"/>
                  <a:pt x="1072444" y="383494"/>
                </a:cubicBezTo>
                <a:cubicBezTo>
                  <a:pt x="1095204" y="415358"/>
                  <a:pt x="1107802" y="432615"/>
                  <a:pt x="1138296" y="458753"/>
                </a:cubicBezTo>
                <a:cubicBezTo>
                  <a:pt x="1146880" y="466111"/>
                  <a:pt x="1157111" y="471296"/>
                  <a:pt x="1166518" y="477568"/>
                </a:cubicBezTo>
                <a:cubicBezTo>
                  <a:pt x="1172790" y="496383"/>
                  <a:pt x="1180523" y="514772"/>
                  <a:pt x="1185333" y="534013"/>
                </a:cubicBezTo>
                <a:cubicBezTo>
                  <a:pt x="1189959" y="552518"/>
                  <a:pt x="1187405" y="572850"/>
                  <a:pt x="1194741" y="590457"/>
                </a:cubicBezTo>
                <a:cubicBezTo>
                  <a:pt x="1203438" y="611330"/>
                  <a:pt x="1232370" y="646901"/>
                  <a:pt x="1232370" y="646901"/>
                </a:cubicBezTo>
                <a:cubicBezTo>
                  <a:pt x="1239122" y="673908"/>
                  <a:pt x="1249142" y="718074"/>
                  <a:pt x="1260593" y="740976"/>
                </a:cubicBezTo>
                <a:cubicBezTo>
                  <a:pt x="1281972" y="783735"/>
                  <a:pt x="1280204" y="777595"/>
                  <a:pt x="1298222" y="825642"/>
                </a:cubicBezTo>
                <a:cubicBezTo>
                  <a:pt x="1301704" y="834927"/>
                  <a:pt x="1304906" y="844329"/>
                  <a:pt x="1307630" y="853864"/>
                </a:cubicBezTo>
                <a:cubicBezTo>
                  <a:pt x="1311182" y="866296"/>
                  <a:pt x="1312497" y="879388"/>
                  <a:pt x="1317037" y="891494"/>
                </a:cubicBezTo>
                <a:cubicBezTo>
                  <a:pt x="1321961" y="904625"/>
                  <a:pt x="1329041" y="916865"/>
                  <a:pt x="1335852" y="929124"/>
                </a:cubicBezTo>
                <a:cubicBezTo>
                  <a:pt x="1354765" y="963167"/>
                  <a:pt x="1363285" y="974977"/>
                  <a:pt x="1382889" y="1004383"/>
                </a:cubicBezTo>
                <a:cubicBezTo>
                  <a:pt x="1409895" y="1112413"/>
                  <a:pt x="1372132" y="979285"/>
                  <a:pt x="1411111" y="1070235"/>
                </a:cubicBezTo>
                <a:cubicBezTo>
                  <a:pt x="1416204" y="1082119"/>
                  <a:pt x="1416966" y="1095432"/>
                  <a:pt x="1420518" y="1107864"/>
                </a:cubicBezTo>
                <a:cubicBezTo>
                  <a:pt x="1423242" y="1117399"/>
                  <a:pt x="1426790" y="1126679"/>
                  <a:pt x="1429926" y="1136087"/>
                </a:cubicBezTo>
                <a:cubicBezTo>
                  <a:pt x="1426790" y="1167445"/>
                  <a:pt x="1418101" y="1198739"/>
                  <a:pt x="1420518" y="1230161"/>
                </a:cubicBezTo>
                <a:cubicBezTo>
                  <a:pt x="1421385" y="1241434"/>
                  <a:pt x="1434277" y="1248270"/>
                  <a:pt x="1439333" y="1258383"/>
                </a:cubicBezTo>
                <a:cubicBezTo>
                  <a:pt x="1443768" y="1267252"/>
                  <a:pt x="1445605" y="1277198"/>
                  <a:pt x="1448741" y="1286605"/>
                </a:cubicBezTo>
                <a:cubicBezTo>
                  <a:pt x="1445605" y="1302284"/>
                  <a:pt x="1451473" y="1323236"/>
                  <a:pt x="1439333" y="1333642"/>
                </a:cubicBezTo>
                <a:cubicBezTo>
                  <a:pt x="1424851" y="1346055"/>
                  <a:pt x="1401656" y="1339638"/>
                  <a:pt x="1382889" y="1343050"/>
                </a:cubicBezTo>
                <a:cubicBezTo>
                  <a:pt x="1367157" y="1345910"/>
                  <a:pt x="1351364" y="1348579"/>
                  <a:pt x="1335852" y="1352457"/>
                </a:cubicBezTo>
                <a:cubicBezTo>
                  <a:pt x="1210122" y="1383888"/>
                  <a:pt x="1428395" y="1336073"/>
                  <a:pt x="1270000" y="1371272"/>
                </a:cubicBezTo>
                <a:cubicBezTo>
                  <a:pt x="1254391" y="1374741"/>
                  <a:pt x="1238475" y="1376801"/>
                  <a:pt x="1222963" y="1380679"/>
                </a:cubicBezTo>
                <a:cubicBezTo>
                  <a:pt x="1157220" y="1397115"/>
                  <a:pt x="1237859" y="1381985"/>
                  <a:pt x="1157111" y="1408901"/>
                </a:cubicBezTo>
                <a:cubicBezTo>
                  <a:pt x="1141942" y="1413957"/>
                  <a:pt x="1125683" y="1414840"/>
                  <a:pt x="1110074" y="1418309"/>
                </a:cubicBezTo>
                <a:cubicBezTo>
                  <a:pt x="1099216" y="1420722"/>
                  <a:pt x="1056798" y="1430836"/>
                  <a:pt x="1044222" y="1437124"/>
                </a:cubicBezTo>
                <a:cubicBezTo>
                  <a:pt x="1034110" y="1442180"/>
                  <a:pt x="1026969" y="1453196"/>
                  <a:pt x="1016000" y="1455938"/>
                </a:cubicBezTo>
                <a:cubicBezTo>
                  <a:pt x="988452" y="1462825"/>
                  <a:pt x="959480" y="1461593"/>
                  <a:pt x="931333" y="1465346"/>
                </a:cubicBezTo>
                <a:cubicBezTo>
                  <a:pt x="912426" y="1467867"/>
                  <a:pt x="893636" y="1471238"/>
                  <a:pt x="874889" y="1474753"/>
                </a:cubicBezTo>
                <a:cubicBezTo>
                  <a:pt x="843458" y="1480646"/>
                  <a:pt x="812758" y="1492047"/>
                  <a:pt x="780815" y="1493568"/>
                </a:cubicBezTo>
                <a:lnTo>
                  <a:pt x="583259" y="1502976"/>
                </a:lnTo>
                <a:lnTo>
                  <a:pt x="225778" y="1512383"/>
                </a:lnTo>
                <a:cubicBezTo>
                  <a:pt x="199161" y="1521255"/>
                  <a:pt x="117698" y="1550013"/>
                  <a:pt x="94074" y="1550013"/>
                </a:cubicBezTo>
                <a:lnTo>
                  <a:pt x="65852" y="1550013"/>
                </a:lnTo>
              </a:path>
            </a:pathLst>
          </a:cu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992519" y="4326752"/>
            <a:ext cx="2060222" cy="1703396"/>
          </a:xfrm>
          <a:custGeom>
            <a:avLst/>
            <a:gdLst>
              <a:gd name="connsiteX0" fmla="*/ 620888 w 2060222"/>
              <a:gd name="connsiteY0" fmla="*/ 198211 h 1703396"/>
              <a:gd name="connsiteX1" fmla="*/ 498592 w 2060222"/>
              <a:gd name="connsiteY1" fmla="*/ 207618 h 1703396"/>
              <a:gd name="connsiteX2" fmla="*/ 489185 w 2060222"/>
              <a:gd name="connsiteY2" fmla="*/ 235841 h 1703396"/>
              <a:gd name="connsiteX3" fmla="*/ 460962 w 2060222"/>
              <a:gd name="connsiteY3" fmla="*/ 264063 h 1703396"/>
              <a:gd name="connsiteX4" fmla="*/ 404518 w 2060222"/>
              <a:gd name="connsiteY4" fmla="*/ 282878 h 1703396"/>
              <a:gd name="connsiteX5" fmla="*/ 376296 w 2060222"/>
              <a:gd name="connsiteY5" fmla="*/ 292285 h 1703396"/>
              <a:gd name="connsiteX6" fmla="*/ 357481 w 2060222"/>
              <a:gd name="connsiteY6" fmla="*/ 320507 h 1703396"/>
              <a:gd name="connsiteX7" fmla="*/ 310444 w 2060222"/>
              <a:gd name="connsiteY7" fmla="*/ 329915 h 1703396"/>
              <a:gd name="connsiteX8" fmla="*/ 282222 w 2060222"/>
              <a:gd name="connsiteY8" fmla="*/ 339322 h 1703396"/>
              <a:gd name="connsiteX9" fmla="*/ 103481 w 2060222"/>
              <a:gd name="connsiteY9" fmla="*/ 348729 h 1703396"/>
              <a:gd name="connsiteX10" fmla="*/ 47037 w 2060222"/>
              <a:gd name="connsiteY10" fmla="*/ 367544 h 1703396"/>
              <a:gd name="connsiteX11" fmla="*/ 9407 w 2060222"/>
              <a:gd name="connsiteY11" fmla="*/ 423989 h 1703396"/>
              <a:gd name="connsiteX12" fmla="*/ 0 w 2060222"/>
              <a:gd name="connsiteY12" fmla="*/ 452211 h 1703396"/>
              <a:gd name="connsiteX13" fmla="*/ 28222 w 2060222"/>
              <a:gd name="connsiteY13" fmla="*/ 508655 h 1703396"/>
              <a:gd name="connsiteX14" fmla="*/ 84666 w 2060222"/>
              <a:gd name="connsiteY14" fmla="*/ 546285 h 1703396"/>
              <a:gd name="connsiteX15" fmla="*/ 131703 w 2060222"/>
              <a:gd name="connsiteY15" fmla="*/ 593322 h 1703396"/>
              <a:gd name="connsiteX16" fmla="*/ 150518 w 2060222"/>
              <a:gd name="connsiteY16" fmla="*/ 621544 h 1703396"/>
              <a:gd name="connsiteX17" fmla="*/ 169333 w 2060222"/>
              <a:gd name="connsiteY17" fmla="*/ 1129544 h 1703396"/>
              <a:gd name="connsiteX18" fmla="*/ 178740 w 2060222"/>
              <a:gd name="connsiteY18" fmla="*/ 1185989 h 1703396"/>
              <a:gd name="connsiteX19" fmla="*/ 188148 w 2060222"/>
              <a:gd name="connsiteY19" fmla="*/ 1261248 h 1703396"/>
              <a:gd name="connsiteX20" fmla="*/ 206962 w 2060222"/>
              <a:gd name="connsiteY20" fmla="*/ 1317692 h 1703396"/>
              <a:gd name="connsiteX21" fmla="*/ 244592 w 2060222"/>
              <a:gd name="connsiteY21" fmla="*/ 1327100 h 1703396"/>
              <a:gd name="connsiteX22" fmla="*/ 263407 w 2060222"/>
              <a:gd name="connsiteY22" fmla="*/ 1355322 h 1703396"/>
              <a:gd name="connsiteX23" fmla="*/ 319851 w 2060222"/>
              <a:gd name="connsiteY23" fmla="*/ 1411767 h 1703396"/>
              <a:gd name="connsiteX24" fmla="*/ 366888 w 2060222"/>
              <a:gd name="connsiteY24" fmla="*/ 1468211 h 1703396"/>
              <a:gd name="connsiteX25" fmla="*/ 395111 w 2060222"/>
              <a:gd name="connsiteY25" fmla="*/ 1496433 h 1703396"/>
              <a:gd name="connsiteX26" fmla="*/ 479777 w 2060222"/>
              <a:gd name="connsiteY26" fmla="*/ 1552878 h 1703396"/>
              <a:gd name="connsiteX27" fmla="*/ 555037 w 2060222"/>
              <a:gd name="connsiteY27" fmla="*/ 1590507 h 1703396"/>
              <a:gd name="connsiteX28" fmla="*/ 611481 w 2060222"/>
              <a:gd name="connsiteY28" fmla="*/ 1599915 h 1703396"/>
              <a:gd name="connsiteX29" fmla="*/ 649111 w 2060222"/>
              <a:gd name="connsiteY29" fmla="*/ 1609322 h 1703396"/>
              <a:gd name="connsiteX30" fmla="*/ 686740 w 2060222"/>
              <a:gd name="connsiteY30" fmla="*/ 1628137 h 1703396"/>
              <a:gd name="connsiteX31" fmla="*/ 724370 w 2060222"/>
              <a:gd name="connsiteY31" fmla="*/ 1656359 h 1703396"/>
              <a:gd name="connsiteX32" fmla="*/ 771407 w 2060222"/>
              <a:gd name="connsiteY32" fmla="*/ 1675174 h 1703396"/>
              <a:gd name="connsiteX33" fmla="*/ 921925 w 2060222"/>
              <a:gd name="connsiteY33" fmla="*/ 1703396 h 1703396"/>
              <a:gd name="connsiteX34" fmla="*/ 1288814 w 2060222"/>
              <a:gd name="connsiteY34" fmla="*/ 1693989 h 1703396"/>
              <a:gd name="connsiteX35" fmla="*/ 1326444 w 2060222"/>
              <a:gd name="connsiteY35" fmla="*/ 1684581 h 1703396"/>
              <a:gd name="connsiteX36" fmla="*/ 1411111 w 2060222"/>
              <a:gd name="connsiteY36" fmla="*/ 1618729 h 1703396"/>
              <a:gd name="connsiteX37" fmla="*/ 1458148 w 2060222"/>
              <a:gd name="connsiteY37" fmla="*/ 1590507 h 1703396"/>
              <a:gd name="connsiteX38" fmla="*/ 1571037 w 2060222"/>
              <a:gd name="connsiteY38" fmla="*/ 1477618 h 1703396"/>
              <a:gd name="connsiteX39" fmla="*/ 1589851 w 2060222"/>
              <a:gd name="connsiteY39" fmla="*/ 1430581 h 1703396"/>
              <a:gd name="connsiteX40" fmla="*/ 1646296 w 2060222"/>
              <a:gd name="connsiteY40" fmla="*/ 1345915 h 1703396"/>
              <a:gd name="connsiteX41" fmla="*/ 1665111 w 2060222"/>
              <a:gd name="connsiteY41" fmla="*/ 1317692 h 1703396"/>
              <a:gd name="connsiteX42" fmla="*/ 1693333 w 2060222"/>
              <a:gd name="connsiteY42" fmla="*/ 1289470 h 1703396"/>
              <a:gd name="connsiteX43" fmla="*/ 1730962 w 2060222"/>
              <a:gd name="connsiteY43" fmla="*/ 1204804 h 1703396"/>
              <a:gd name="connsiteX44" fmla="*/ 1749777 w 2060222"/>
              <a:gd name="connsiteY44" fmla="*/ 1148359 h 1703396"/>
              <a:gd name="connsiteX45" fmla="*/ 1768592 w 2060222"/>
              <a:gd name="connsiteY45" fmla="*/ 1120137 h 1703396"/>
              <a:gd name="connsiteX46" fmla="*/ 1787407 w 2060222"/>
              <a:gd name="connsiteY46" fmla="*/ 1035470 h 1703396"/>
              <a:gd name="connsiteX47" fmla="*/ 1806222 w 2060222"/>
              <a:gd name="connsiteY47" fmla="*/ 988433 h 1703396"/>
              <a:gd name="connsiteX48" fmla="*/ 1815629 w 2060222"/>
              <a:gd name="connsiteY48" fmla="*/ 960211 h 1703396"/>
              <a:gd name="connsiteX49" fmla="*/ 1853259 w 2060222"/>
              <a:gd name="connsiteY49" fmla="*/ 884952 h 1703396"/>
              <a:gd name="connsiteX50" fmla="*/ 1890888 w 2060222"/>
              <a:gd name="connsiteY50" fmla="*/ 819100 h 1703396"/>
              <a:gd name="connsiteX51" fmla="*/ 1909703 w 2060222"/>
              <a:gd name="connsiteY51" fmla="*/ 668581 h 1703396"/>
              <a:gd name="connsiteX52" fmla="*/ 1937925 w 2060222"/>
              <a:gd name="connsiteY52" fmla="*/ 583915 h 1703396"/>
              <a:gd name="connsiteX53" fmla="*/ 1947333 w 2060222"/>
              <a:gd name="connsiteY53" fmla="*/ 555692 h 1703396"/>
              <a:gd name="connsiteX54" fmla="*/ 1966148 w 2060222"/>
              <a:gd name="connsiteY54" fmla="*/ 442804 h 1703396"/>
              <a:gd name="connsiteX55" fmla="*/ 1975555 w 2060222"/>
              <a:gd name="connsiteY55" fmla="*/ 386359 h 1703396"/>
              <a:gd name="connsiteX56" fmla="*/ 1994370 w 2060222"/>
              <a:gd name="connsiteY56" fmla="*/ 311100 h 1703396"/>
              <a:gd name="connsiteX57" fmla="*/ 2013185 w 2060222"/>
              <a:gd name="connsiteY57" fmla="*/ 235841 h 1703396"/>
              <a:gd name="connsiteX58" fmla="*/ 2032000 w 2060222"/>
              <a:gd name="connsiteY58" fmla="*/ 169989 h 1703396"/>
              <a:gd name="connsiteX59" fmla="*/ 2050814 w 2060222"/>
              <a:gd name="connsiteY59" fmla="*/ 113544 h 1703396"/>
              <a:gd name="connsiteX60" fmla="*/ 2060222 w 2060222"/>
              <a:gd name="connsiteY60" fmla="*/ 85322 h 1703396"/>
              <a:gd name="connsiteX61" fmla="*/ 1787407 w 2060222"/>
              <a:gd name="connsiteY61" fmla="*/ 38285 h 1703396"/>
              <a:gd name="connsiteX62" fmla="*/ 1721555 w 2060222"/>
              <a:gd name="connsiteY62" fmla="*/ 57100 h 1703396"/>
              <a:gd name="connsiteX63" fmla="*/ 1674518 w 2060222"/>
              <a:gd name="connsiteY63" fmla="*/ 66507 h 1703396"/>
              <a:gd name="connsiteX64" fmla="*/ 1646296 w 2060222"/>
              <a:gd name="connsiteY64" fmla="*/ 75915 h 1703396"/>
              <a:gd name="connsiteX65" fmla="*/ 1599259 w 2060222"/>
              <a:gd name="connsiteY65" fmla="*/ 85322 h 1703396"/>
              <a:gd name="connsiteX66" fmla="*/ 1524000 w 2060222"/>
              <a:gd name="connsiteY66" fmla="*/ 104137 h 1703396"/>
              <a:gd name="connsiteX67" fmla="*/ 1448740 w 2060222"/>
              <a:gd name="connsiteY67" fmla="*/ 113544 h 1703396"/>
              <a:gd name="connsiteX68" fmla="*/ 1279407 w 2060222"/>
              <a:gd name="connsiteY68" fmla="*/ 132359 h 1703396"/>
              <a:gd name="connsiteX69" fmla="*/ 1185333 w 2060222"/>
              <a:gd name="connsiteY69" fmla="*/ 151174 h 1703396"/>
              <a:gd name="connsiteX70" fmla="*/ 1147703 w 2060222"/>
              <a:gd name="connsiteY70" fmla="*/ 160581 h 1703396"/>
              <a:gd name="connsiteX71" fmla="*/ 1119481 w 2060222"/>
              <a:gd name="connsiteY71" fmla="*/ 169989 h 1703396"/>
              <a:gd name="connsiteX72" fmla="*/ 978370 w 2060222"/>
              <a:gd name="connsiteY72" fmla="*/ 179396 h 1703396"/>
              <a:gd name="connsiteX73" fmla="*/ 498592 w 2060222"/>
              <a:gd name="connsiteY73" fmla="*/ 188804 h 1703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060222" h="1703396">
                <a:moveTo>
                  <a:pt x="620888" y="198211"/>
                </a:moveTo>
                <a:cubicBezTo>
                  <a:pt x="580123" y="201347"/>
                  <a:pt x="537905" y="196386"/>
                  <a:pt x="498592" y="207618"/>
                </a:cubicBezTo>
                <a:cubicBezTo>
                  <a:pt x="489057" y="210342"/>
                  <a:pt x="494686" y="227590"/>
                  <a:pt x="489185" y="235841"/>
                </a:cubicBezTo>
                <a:cubicBezTo>
                  <a:pt x="481805" y="246911"/>
                  <a:pt x="472592" y="257602"/>
                  <a:pt x="460962" y="264063"/>
                </a:cubicBezTo>
                <a:cubicBezTo>
                  <a:pt x="443625" y="273694"/>
                  <a:pt x="423333" y="276606"/>
                  <a:pt x="404518" y="282878"/>
                </a:cubicBezTo>
                <a:lnTo>
                  <a:pt x="376296" y="292285"/>
                </a:lnTo>
                <a:cubicBezTo>
                  <a:pt x="370024" y="301692"/>
                  <a:pt x="367298" y="314897"/>
                  <a:pt x="357481" y="320507"/>
                </a:cubicBezTo>
                <a:cubicBezTo>
                  <a:pt x="343598" y="328440"/>
                  <a:pt x="325956" y="326037"/>
                  <a:pt x="310444" y="329915"/>
                </a:cubicBezTo>
                <a:cubicBezTo>
                  <a:pt x="300824" y="332320"/>
                  <a:pt x="292097" y="338424"/>
                  <a:pt x="282222" y="339322"/>
                </a:cubicBezTo>
                <a:cubicBezTo>
                  <a:pt x="222804" y="344723"/>
                  <a:pt x="163061" y="345593"/>
                  <a:pt x="103481" y="348729"/>
                </a:cubicBezTo>
                <a:cubicBezTo>
                  <a:pt x="84666" y="355001"/>
                  <a:pt x="58038" y="351042"/>
                  <a:pt x="47037" y="367544"/>
                </a:cubicBezTo>
                <a:lnTo>
                  <a:pt x="9407" y="423989"/>
                </a:lnTo>
                <a:cubicBezTo>
                  <a:pt x="6271" y="433396"/>
                  <a:pt x="0" y="442295"/>
                  <a:pt x="0" y="452211"/>
                </a:cubicBezTo>
                <a:cubicBezTo>
                  <a:pt x="0" y="466472"/>
                  <a:pt x="18709" y="500331"/>
                  <a:pt x="28222" y="508655"/>
                </a:cubicBezTo>
                <a:cubicBezTo>
                  <a:pt x="45240" y="523546"/>
                  <a:pt x="84666" y="546285"/>
                  <a:pt x="84666" y="546285"/>
                </a:cubicBezTo>
                <a:cubicBezTo>
                  <a:pt x="134839" y="621544"/>
                  <a:pt x="68987" y="530606"/>
                  <a:pt x="131703" y="593322"/>
                </a:cubicBezTo>
                <a:cubicBezTo>
                  <a:pt x="139698" y="601317"/>
                  <a:pt x="144246" y="612137"/>
                  <a:pt x="150518" y="621544"/>
                </a:cubicBezTo>
                <a:cubicBezTo>
                  <a:pt x="211030" y="803092"/>
                  <a:pt x="151259" y="614435"/>
                  <a:pt x="169333" y="1129544"/>
                </a:cubicBezTo>
                <a:cubicBezTo>
                  <a:pt x="170002" y="1148607"/>
                  <a:pt x="176042" y="1167106"/>
                  <a:pt x="178740" y="1185989"/>
                </a:cubicBezTo>
                <a:cubicBezTo>
                  <a:pt x="182315" y="1211016"/>
                  <a:pt x="182851" y="1236528"/>
                  <a:pt x="188148" y="1261248"/>
                </a:cubicBezTo>
                <a:cubicBezTo>
                  <a:pt x="192303" y="1280640"/>
                  <a:pt x="187722" y="1312882"/>
                  <a:pt x="206962" y="1317692"/>
                </a:cubicBezTo>
                <a:lnTo>
                  <a:pt x="244592" y="1327100"/>
                </a:lnTo>
                <a:cubicBezTo>
                  <a:pt x="250864" y="1336507"/>
                  <a:pt x="255896" y="1346872"/>
                  <a:pt x="263407" y="1355322"/>
                </a:cubicBezTo>
                <a:cubicBezTo>
                  <a:pt x="281084" y="1375209"/>
                  <a:pt x="319851" y="1411767"/>
                  <a:pt x="319851" y="1411767"/>
                </a:cubicBezTo>
                <a:cubicBezTo>
                  <a:pt x="335658" y="1459185"/>
                  <a:pt x="319048" y="1427206"/>
                  <a:pt x="366888" y="1468211"/>
                </a:cubicBezTo>
                <a:cubicBezTo>
                  <a:pt x="376989" y="1476869"/>
                  <a:pt x="385010" y="1487775"/>
                  <a:pt x="395111" y="1496433"/>
                </a:cubicBezTo>
                <a:cubicBezTo>
                  <a:pt x="428832" y="1525337"/>
                  <a:pt x="440912" y="1528588"/>
                  <a:pt x="479777" y="1552878"/>
                </a:cubicBezTo>
                <a:cubicBezTo>
                  <a:pt x="513129" y="1573723"/>
                  <a:pt x="510828" y="1578450"/>
                  <a:pt x="555037" y="1590507"/>
                </a:cubicBezTo>
                <a:cubicBezTo>
                  <a:pt x="573439" y="1595526"/>
                  <a:pt x="592777" y="1596174"/>
                  <a:pt x="611481" y="1599915"/>
                </a:cubicBezTo>
                <a:cubicBezTo>
                  <a:pt x="624159" y="1602451"/>
                  <a:pt x="636568" y="1606186"/>
                  <a:pt x="649111" y="1609322"/>
                </a:cubicBezTo>
                <a:cubicBezTo>
                  <a:pt x="661654" y="1615594"/>
                  <a:pt x="674848" y="1620705"/>
                  <a:pt x="686740" y="1628137"/>
                </a:cubicBezTo>
                <a:cubicBezTo>
                  <a:pt x="700036" y="1636447"/>
                  <a:pt x="710664" y="1648745"/>
                  <a:pt x="724370" y="1656359"/>
                </a:cubicBezTo>
                <a:cubicBezTo>
                  <a:pt x="739132" y="1664560"/>
                  <a:pt x="755267" y="1670208"/>
                  <a:pt x="771407" y="1675174"/>
                </a:cubicBezTo>
                <a:cubicBezTo>
                  <a:pt x="839683" y="1696182"/>
                  <a:pt x="851814" y="1694633"/>
                  <a:pt x="921925" y="1703396"/>
                </a:cubicBezTo>
                <a:cubicBezTo>
                  <a:pt x="1044221" y="1700260"/>
                  <a:pt x="1166610" y="1699673"/>
                  <a:pt x="1288814" y="1693989"/>
                </a:cubicBezTo>
                <a:cubicBezTo>
                  <a:pt x="1301729" y="1693388"/>
                  <a:pt x="1314629" y="1689832"/>
                  <a:pt x="1326444" y="1684581"/>
                </a:cubicBezTo>
                <a:cubicBezTo>
                  <a:pt x="1394388" y="1654384"/>
                  <a:pt x="1355026" y="1662350"/>
                  <a:pt x="1411111" y="1618729"/>
                </a:cubicBezTo>
                <a:cubicBezTo>
                  <a:pt x="1425544" y="1607503"/>
                  <a:pt x="1444437" y="1602605"/>
                  <a:pt x="1458148" y="1590507"/>
                </a:cubicBezTo>
                <a:cubicBezTo>
                  <a:pt x="1498052" y="1555298"/>
                  <a:pt x="1571037" y="1477618"/>
                  <a:pt x="1571037" y="1477618"/>
                </a:cubicBezTo>
                <a:cubicBezTo>
                  <a:pt x="1577308" y="1461939"/>
                  <a:pt x="1582299" y="1445685"/>
                  <a:pt x="1589851" y="1430581"/>
                </a:cubicBezTo>
                <a:cubicBezTo>
                  <a:pt x="1611057" y="1388170"/>
                  <a:pt x="1620037" y="1382677"/>
                  <a:pt x="1646296" y="1345915"/>
                </a:cubicBezTo>
                <a:cubicBezTo>
                  <a:pt x="1652868" y="1336714"/>
                  <a:pt x="1657873" y="1326378"/>
                  <a:pt x="1665111" y="1317692"/>
                </a:cubicBezTo>
                <a:cubicBezTo>
                  <a:pt x="1673628" y="1307472"/>
                  <a:pt x="1685600" y="1300296"/>
                  <a:pt x="1693333" y="1289470"/>
                </a:cubicBezTo>
                <a:cubicBezTo>
                  <a:pt x="1704289" y="1274131"/>
                  <a:pt x="1725497" y="1219833"/>
                  <a:pt x="1730962" y="1204804"/>
                </a:cubicBezTo>
                <a:cubicBezTo>
                  <a:pt x="1737740" y="1186165"/>
                  <a:pt x="1738776" y="1164861"/>
                  <a:pt x="1749777" y="1148359"/>
                </a:cubicBezTo>
                <a:lnTo>
                  <a:pt x="1768592" y="1120137"/>
                </a:lnTo>
                <a:cubicBezTo>
                  <a:pt x="1772318" y="1101507"/>
                  <a:pt x="1780767" y="1055390"/>
                  <a:pt x="1787407" y="1035470"/>
                </a:cubicBezTo>
                <a:cubicBezTo>
                  <a:pt x="1792747" y="1019450"/>
                  <a:pt x="1800293" y="1004245"/>
                  <a:pt x="1806222" y="988433"/>
                </a:cubicBezTo>
                <a:cubicBezTo>
                  <a:pt x="1809704" y="979148"/>
                  <a:pt x="1811526" y="969238"/>
                  <a:pt x="1815629" y="960211"/>
                </a:cubicBezTo>
                <a:cubicBezTo>
                  <a:pt x="1827235" y="934678"/>
                  <a:pt x="1837701" y="908289"/>
                  <a:pt x="1853259" y="884952"/>
                </a:cubicBezTo>
                <a:cubicBezTo>
                  <a:pt x="1879853" y="845061"/>
                  <a:pt x="1867018" y="866842"/>
                  <a:pt x="1890888" y="819100"/>
                </a:cubicBezTo>
                <a:cubicBezTo>
                  <a:pt x="1896721" y="749108"/>
                  <a:pt x="1892730" y="723744"/>
                  <a:pt x="1909703" y="668581"/>
                </a:cubicBezTo>
                <a:cubicBezTo>
                  <a:pt x="1918452" y="640148"/>
                  <a:pt x="1928518" y="612137"/>
                  <a:pt x="1937925" y="583915"/>
                </a:cubicBezTo>
                <a:lnTo>
                  <a:pt x="1947333" y="555692"/>
                </a:lnTo>
                <a:cubicBezTo>
                  <a:pt x="1965363" y="429479"/>
                  <a:pt x="1947804" y="543697"/>
                  <a:pt x="1966148" y="442804"/>
                </a:cubicBezTo>
                <a:cubicBezTo>
                  <a:pt x="1969560" y="424037"/>
                  <a:pt x="1971558" y="405010"/>
                  <a:pt x="1975555" y="386359"/>
                </a:cubicBezTo>
                <a:cubicBezTo>
                  <a:pt x="1980973" y="361075"/>
                  <a:pt x="1988098" y="336186"/>
                  <a:pt x="1994370" y="311100"/>
                </a:cubicBezTo>
                <a:lnTo>
                  <a:pt x="2013185" y="235841"/>
                </a:lnTo>
                <a:cubicBezTo>
                  <a:pt x="2044803" y="140982"/>
                  <a:pt x="1996559" y="288127"/>
                  <a:pt x="2032000" y="169989"/>
                </a:cubicBezTo>
                <a:cubicBezTo>
                  <a:pt x="2037699" y="150993"/>
                  <a:pt x="2044542" y="132359"/>
                  <a:pt x="2050814" y="113544"/>
                </a:cubicBezTo>
                <a:lnTo>
                  <a:pt x="2060222" y="85322"/>
                </a:lnTo>
                <a:cubicBezTo>
                  <a:pt x="2036873" y="-54762"/>
                  <a:pt x="2067555" y="14272"/>
                  <a:pt x="1787407" y="38285"/>
                </a:cubicBezTo>
                <a:cubicBezTo>
                  <a:pt x="1764661" y="40235"/>
                  <a:pt x="1743702" y="51563"/>
                  <a:pt x="1721555" y="57100"/>
                </a:cubicBezTo>
                <a:cubicBezTo>
                  <a:pt x="1706043" y="60978"/>
                  <a:pt x="1690030" y="62629"/>
                  <a:pt x="1674518" y="66507"/>
                </a:cubicBezTo>
                <a:cubicBezTo>
                  <a:pt x="1664898" y="68912"/>
                  <a:pt x="1655916" y="73510"/>
                  <a:pt x="1646296" y="75915"/>
                </a:cubicBezTo>
                <a:cubicBezTo>
                  <a:pt x="1630784" y="79793"/>
                  <a:pt x="1614839" y="81727"/>
                  <a:pt x="1599259" y="85322"/>
                </a:cubicBezTo>
                <a:cubicBezTo>
                  <a:pt x="1574063" y="91136"/>
                  <a:pt x="1549659" y="100930"/>
                  <a:pt x="1524000" y="104137"/>
                </a:cubicBezTo>
                <a:lnTo>
                  <a:pt x="1448740" y="113544"/>
                </a:lnTo>
                <a:cubicBezTo>
                  <a:pt x="1392323" y="120054"/>
                  <a:pt x="1335096" y="121221"/>
                  <a:pt x="1279407" y="132359"/>
                </a:cubicBezTo>
                <a:cubicBezTo>
                  <a:pt x="1248049" y="138631"/>
                  <a:pt x="1216357" y="143418"/>
                  <a:pt x="1185333" y="151174"/>
                </a:cubicBezTo>
                <a:cubicBezTo>
                  <a:pt x="1172790" y="154310"/>
                  <a:pt x="1160135" y="157029"/>
                  <a:pt x="1147703" y="160581"/>
                </a:cubicBezTo>
                <a:cubicBezTo>
                  <a:pt x="1138168" y="163305"/>
                  <a:pt x="1129337" y="168894"/>
                  <a:pt x="1119481" y="169989"/>
                </a:cubicBezTo>
                <a:cubicBezTo>
                  <a:pt x="1072628" y="175195"/>
                  <a:pt x="1025490" y="177968"/>
                  <a:pt x="978370" y="179396"/>
                </a:cubicBezTo>
                <a:cubicBezTo>
                  <a:pt x="818487" y="184241"/>
                  <a:pt x="498592" y="188804"/>
                  <a:pt x="498592" y="188804"/>
                </a:cubicBezTo>
              </a:path>
            </a:pathLst>
          </a:custGeom>
          <a:solidFill>
            <a:schemeClr val="accent2">
              <a:alpha val="37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55791" y="3244334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RML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91000" y="4648200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86600" y="3810000"/>
            <a:ext cx="8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Lingula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086600" y="5181600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LLL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US" sz="5400" dirty="0">
                <a:solidFill>
                  <a:schemeClr val="lt1"/>
                </a:solidFill>
                <a:latin typeface="+mn-lt"/>
                <a:ea typeface="+mn-ea"/>
                <a:cs typeface="+mn-cs"/>
                <a:hlinkClick r:id="rId2" action="ppaction://hlinksldjump"/>
              </a:rPr>
              <a:t>Daily Double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t="-174" r="19033" b="44705"/>
          <a:stretch/>
        </p:blipFill>
        <p:spPr bwMode="auto">
          <a:xfrm>
            <a:off x="3764202" y="1219200"/>
            <a:ext cx="5151197" cy="517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943600" y="1549400"/>
            <a:ext cx="381000" cy="508000"/>
          </a:xfrm>
          <a:prstGeom prst="ellipse">
            <a:avLst/>
          </a:prstGeom>
          <a:noFill/>
          <a:ln w="28575" cmpd="sng">
            <a:solidFill>
              <a:srgbClr val="E46C0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943600" y="2082800"/>
            <a:ext cx="381000" cy="508000"/>
          </a:xfrm>
          <a:prstGeom prst="ellipse">
            <a:avLst/>
          </a:prstGeom>
          <a:noFill/>
          <a:ln w="28575" cmpd="sng">
            <a:solidFill>
              <a:srgbClr val="E46C0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2954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Name these structures.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953000" y="2895600"/>
            <a:ext cx="1066800" cy="76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953000" y="3657600"/>
            <a:ext cx="1066800" cy="76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Daily double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Daily double answer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Spinous</a:t>
            </a:r>
            <a:r>
              <a:rPr lang="en-US" dirty="0"/>
              <a:t> processes.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r="52388"/>
          <a:stretch/>
        </p:blipFill>
        <p:spPr>
          <a:xfrm>
            <a:off x="3048000" y="3048000"/>
            <a:ext cx="3073400" cy="3581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91000" y="3048000"/>
            <a:ext cx="1600200" cy="381000"/>
          </a:xfrm>
          <a:prstGeom prst="ellipse">
            <a:avLst/>
          </a:prstGeom>
          <a:noFill/>
          <a:ln w="3810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81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100 Points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0223"/>
            <a:ext cx="1730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Calibri" charset="0"/>
              </a:rPr>
              <a:t>Image Credit: AMSER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carina.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200 Points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0" y="63246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</a:rPr>
              <a:t>Image courtesy of Christopher Straus, M.D.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89" y="1428750"/>
            <a:ext cx="5414211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>
          <a:xfrm>
            <a:off x="6733117" y="2772833"/>
            <a:ext cx="201083" cy="677334"/>
          </a:xfrm>
          <a:custGeom>
            <a:avLst/>
            <a:gdLst>
              <a:gd name="connsiteX0" fmla="*/ 0 w 201083"/>
              <a:gd name="connsiteY0" fmla="*/ 0 h 677334"/>
              <a:gd name="connsiteX1" fmla="*/ 52917 w 201083"/>
              <a:gd name="connsiteY1" fmla="*/ 10584 h 677334"/>
              <a:gd name="connsiteX2" fmla="*/ 74083 w 201083"/>
              <a:gd name="connsiteY2" fmla="*/ 42334 h 677334"/>
              <a:gd name="connsiteX3" fmla="*/ 105833 w 201083"/>
              <a:gd name="connsiteY3" fmla="*/ 63500 h 677334"/>
              <a:gd name="connsiteX4" fmla="*/ 148167 w 201083"/>
              <a:gd name="connsiteY4" fmla="*/ 127000 h 677334"/>
              <a:gd name="connsiteX5" fmla="*/ 169333 w 201083"/>
              <a:gd name="connsiteY5" fmla="*/ 190500 h 677334"/>
              <a:gd name="connsiteX6" fmla="*/ 190500 w 201083"/>
              <a:gd name="connsiteY6" fmla="*/ 254000 h 677334"/>
              <a:gd name="connsiteX7" fmla="*/ 201083 w 201083"/>
              <a:gd name="connsiteY7" fmla="*/ 285750 h 677334"/>
              <a:gd name="connsiteX8" fmla="*/ 190500 w 201083"/>
              <a:gd name="connsiteY8" fmla="*/ 529167 h 677334"/>
              <a:gd name="connsiteX9" fmla="*/ 169333 w 201083"/>
              <a:gd name="connsiteY9" fmla="*/ 592667 h 677334"/>
              <a:gd name="connsiteX10" fmla="*/ 158750 w 201083"/>
              <a:gd name="connsiteY10" fmla="*/ 645584 h 677334"/>
              <a:gd name="connsiteX11" fmla="*/ 148167 w 201083"/>
              <a:gd name="connsiteY11" fmla="*/ 677334 h 67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1083" h="677334">
                <a:moveTo>
                  <a:pt x="0" y="0"/>
                </a:moveTo>
                <a:cubicBezTo>
                  <a:pt x="17639" y="3528"/>
                  <a:pt x="37299" y="1659"/>
                  <a:pt x="52917" y="10584"/>
                </a:cubicBezTo>
                <a:cubicBezTo>
                  <a:pt x="63961" y="16895"/>
                  <a:pt x="65089" y="33340"/>
                  <a:pt x="74083" y="42334"/>
                </a:cubicBezTo>
                <a:cubicBezTo>
                  <a:pt x="83077" y="51328"/>
                  <a:pt x="95250" y="56445"/>
                  <a:pt x="105833" y="63500"/>
                </a:cubicBezTo>
                <a:cubicBezTo>
                  <a:pt x="140851" y="168547"/>
                  <a:pt x="82098" y="8074"/>
                  <a:pt x="148167" y="127000"/>
                </a:cubicBezTo>
                <a:cubicBezTo>
                  <a:pt x="159002" y="146504"/>
                  <a:pt x="162277" y="169333"/>
                  <a:pt x="169333" y="190500"/>
                </a:cubicBezTo>
                <a:lnTo>
                  <a:pt x="190500" y="254000"/>
                </a:lnTo>
                <a:lnTo>
                  <a:pt x="201083" y="285750"/>
                </a:lnTo>
                <a:cubicBezTo>
                  <a:pt x="197555" y="366889"/>
                  <a:pt x="198857" y="448382"/>
                  <a:pt x="190500" y="529167"/>
                </a:cubicBezTo>
                <a:cubicBezTo>
                  <a:pt x="188204" y="551360"/>
                  <a:pt x="173709" y="570789"/>
                  <a:pt x="169333" y="592667"/>
                </a:cubicBezTo>
                <a:cubicBezTo>
                  <a:pt x="165805" y="610306"/>
                  <a:pt x="163113" y="628133"/>
                  <a:pt x="158750" y="645584"/>
                </a:cubicBezTo>
                <a:cubicBezTo>
                  <a:pt x="156044" y="656407"/>
                  <a:pt x="148167" y="677334"/>
                  <a:pt x="148167" y="677334"/>
                </a:cubicBezTo>
              </a:path>
            </a:pathLst>
          </a:custGeom>
          <a:ln w="38100" cmpd="sng">
            <a:solidFill>
              <a:srgbClr val="E46C0A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46C0A"/>
              </a:solidFill>
            </a:endParaRPr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-304800" y="1600200"/>
            <a:ext cx="396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structure forms this contour on the frontal chest </a:t>
            </a:r>
            <a:r>
              <a:rPr lang="en-US" dirty="0" err="1"/>
              <a:t>xray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200 Points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550223"/>
            <a:ext cx="1730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Calibri" charset="0"/>
              </a:rPr>
              <a:t>Image Credit: AMSER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aortic arch.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300 Points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-304800" y="1583267"/>
            <a:ext cx="3810000" cy="4525963"/>
          </a:xfrm>
        </p:spPr>
        <p:txBody>
          <a:bodyPr/>
          <a:lstStyle/>
          <a:p>
            <a:r>
              <a:rPr lang="en-US" dirty="0"/>
              <a:t>Which cardiac chamber makes up this heart border?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89" y="1411817"/>
            <a:ext cx="5414211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5777895" y="4119638"/>
            <a:ext cx="290286" cy="1211015"/>
          </a:xfrm>
          <a:custGeom>
            <a:avLst/>
            <a:gdLst>
              <a:gd name="connsiteX0" fmla="*/ 157238 w 290286"/>
              <a:gd name="connsiteY0" fmla="*/ 0 h 1211015"/>
              <a:gd name="connsiteX1" fmla="*/ 145143 w 290286"/>
              <a:gd name="connsiteY1" fmla="*/ 60477 h 1211015"/>
              <a:gd name="connsiteX2" fmla="*/ 96762 w 290286"/>
              <a:gd name="connsiteY2" fmla="*/ 120953 h 1211015"/>
              <a:gd name="connsiteX3" fmla="*/ 48381 w 290286"/>
              <a:gd name="connsiteY3" fmla="*/ 181429 h 1211015"/>
              <a:gd name="connsiteX4" fmla="*/ 0 w 290286"/>
              <a:gd name="connsiteY4" fmla="*/ 290286 h 1211015"/>
              <a:gd name="connsiteX5" fmla="*/ 36286 w 290286"/>
              <a:gd name="connsiteY5" fmla="*/ 701524 h 1211015"/>
              <a:gd name="connsiteX6" fmla="*/ 72572 w 290286"/>
              <a:gd name="connsiteY6" fmla="*/ 762000 h 1211015"/>
              <a:gd name="connsiteX7" fmla="*/ 108857 w 290286"/>
              <a:gd name="connsiteY7" fmla="*/ 822477 h 1211015"/>
              <a:gd name="connsiteX8" fmla="*/ 145143 w 290286"/>
              <a:gd name="connsiteY8" fmla="*/ 882953 h 1211015"/>
              <a:gd name="connsiteX9" fmla="*/ 157238 w 290286"/>
              <a:gd name="connsiteY9" fmla="*/ 931334 h 1211015"/>
              <a:gd name="connsiteX10" fmla="*/ 181429 w 290286"/>
              <a:gd name="connsiteY10" fmla="*/ 955524 h 1211015"/>
              <a:gd name="connsiteX11" fmla="*/ 205619 w 290286"/>
              <a:gd name="connsiteY11" fmla="*/ 1028096 h 1211015"/>
              <a:gd name="connsiteX12" fmla="*/ 217715 w 290286"/>
              <a:gd name="connsiteY12" fmla="*/ 1064381 h 1211015"/>
              <a:gd name="connsiteX13" fmla="*/ 229810 w 290286"/>
              <a:gd name="connsiteY13" fmla="*/ 1100667 h 1211015"/>
              <a:gd name="connsiteX14" fmla="*/ 254000 w 290286"/>
              <a:gd name="connsiteY14" fmla="*/ 1124858 h 1211015"/>
              <a:gd name="connsiteX15" fmla="*/ 278191 w 290286"/>
              <a:gd name="connsiteY15" fmla="*/ 1209524 h 1211015"/>
              <a:gd name="connsiteX16" fmla="*/ 290286 w 290286"/>
              <a:gd name="connsiteY16" fmla="*/ 1209524 h 12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0286" h="1211015">
                <a:moveTo>
                  <a:pt x="157238" y="0"/>
                </a:moveTo>
                <a:cubicBezTo>
                  <a:pt x="153206" y="20159"/>
                  <a:pt x="152361" y="41228"/>
                  <a:pt x="145143" y="60477"/>
                </a:cubicBezTo>
                <a:cubicBezTo>
                  <a:pt x="132004" y="95514"/>
                  <a:pt x="117600" y="94906"/>
                  <a:pt x="96762" y="120953"/>
                </a:cubicBezTo>
                <a:cubicBezTo>
                  <a:pt x="35735" y="197238"/>
                  <a:pt x="106787" y="123026"/>
                  <a:pt x="48381" y="181429"/>
                </a:cubicBezTo>
                <a:cubicBezTo>
                  <a:pt x="19594" y="267791"/>
                  <a:pt x="38335" y="232784"/>
                  <a:pt x="0" y="290286"/>
                </a:cubicBezTo>
                <a:cubicBezTo>
                  <a:pt x="13006" y="654452"/>
                  <a:pt x="-23627" y="521785"/>
                  <a:pt x="36286" y="701524"/>
                </a:cubicBezTo>
                <a:cubicBezTo>
                  <a:pt x="51988" y="748629"/>
                  <a:pt x="39365" y="728794"/>
                  <a:pt x="72572" y="762000"/>
                </a:cubicBezTo>
                <a:cubicBezTo>
                  <a:pt x="106832" y="864784"/>
                  <a:pt x="59052" y="739470"/>
                  <a:pt x="108857" y="822477"/>
                </a:cubicBezTo>
                <a:cubicBezTo>
                  <a:pt x="155962" y="900984"/>
                  <a:pt x="83851" y="821658"/>
                  <a:pt x="145143" y="882953"/>
                </a:cubicBezTo>
                <a:cubicBezTo>
                  <a:pt x="149175" y="899080"/>
                  <a:pt x="149804" y="916466"/>
                  <a:pt x="157238" y="931334"/>
                </a:cubicBezTo>
                <a:cubicBezTo>
                  <a:pt x="162338" y="941534"/>
                  <a:pt x="176329" y="945324"/>
                  <a:pt x="181429" y="955524"/>
                </a:cubicBezTo>
                <a:cubicBezTo>
                  <a:pt x="192833" y="978331"/>
                  <a:pt x="197555" y="1003905"/>
                  <a:pt x="205619" y="1028096"/>
                </a:cubicBezTo>
                <a:lnTo>
                  <a:pt x="217715" y="1064381"/>
                </a:lnTo>
                <a:cubicBezTo>
                  <a:pt x="221747" y="1076476"/>
                  <a:pt x="220795" y="1091652"/>
                  <a:pt x="229810" y="1100667"/>
                </a:cubicBezTo>
                <a:lnTo>
                  <a:pt x="254000" y="1124858"/>
                </a:lnTo>
                <a:cubicBezTo>
                  <a:pt x="255614" y="1131314"/>
                  <a:pt x="271248" y="1199110"/>
                  <a:pt x="278191" y="1209524"/>
                </a:cubicBezTo>
                <a:cubicBezTo>
                  <a:pt x="280427" y="1212879"/>
                  <a:pt x="286254" y="1209524"/>
                  <a:pt x="290286" y="1209524"/>
                </a:cubicBezTo>
              </a:path>
            </a:pathLst>
          </a:custGeom>
          <a:ln w="381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300 Points</a:t>
            </a:r>
          </a:p>
        </p:txBody>
      </p:sp>
      <p:sp>
        <p:nvSpPr>
          <p:cNvPr id="7" name="Right Arrow 6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" descr="PPTC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3" t="24355" r="22637" b="37354"/>
          <a:stretch/>
        </p:blipFill>
        <p:spPr bwMode="auto">
          <a:xfrm>
            <a:off x="2573869" y="2743200"/>
            <a:ext cx="380999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9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The right atrium.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21667" y="3581400"/>
            <a:ext cx="68480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RV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878667" y="4169658"/>
            <a:ext cx="68807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RA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69267" y="5105400"/>
            <a:ext cx="6335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LA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27279" y="3949700"/>
            <a:ext cx="6335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>
                <a:solidFill>
                  <a:schemeClr val="accent6">
                    <a:lumMod val="75000"/>
                  </a:schemeClr>
                </a:solidFill>
              </a:rPr>
              <a:t>LV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966903" y="2357735"/>
            <a:ext cx="119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anterior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88067" y="4267200"/>
            <a:ext cx="772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right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36260" y="4343400"/>
            <a:ext cx="597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left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45467" y="6472535"/>
            <a:ext cx="1332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posterior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400 Points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79948"/>
            <a:ext cx="5562600" cy="557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2"/>
          <p:cNvSpPr>
            <a:spLocks noChangeShapeType="1"/>
          </p:cNvSpPr>
          <p:nvPr/>
        </p:nvSpPr>
        <p:spPr bwMode="auto">
          <a:xfrm flipH="1">
            <a:off x="5562600" y="3810000"/>
            <a:ext cx="304800" cy="609600"/>
          </a:xfrm>
          <a:prstGeom prst="line">
            <a:avLst/>
          </a:prstGeom>
          <a:noFill/>
          <a:ln w="38100" cmpd="sng">
            <a:solidFill>
              <a:srgbClr val="E46C0A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43"/>
          <p:cNvSpPr>
            <a:spLocks noChangeShapeType="1"/>
          </p:cNvSpPr>
          <p:nvPr/>
        </p:nvSpPr>
        <p:spPr bwMode="auto">
          <a:xfrm flipH="1">
            <a:off x="5334000" y="3581400"/>
            <a:ext cx="304800" cy="685800"/>
          </a:xfrm>
          <a:prstGeom prst="line">
            <a:avLst/>
          </a:prstGeom>
          <a:noFill/>
          <a:ln w="38100" cap="rnd" cmpd="sng">
            <a:solidFill>
              <a:srgbClr val="E46C0A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" y="12954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Name this structure.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400 Points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right main pulmonary artery.</a:t>
            </a:r>
          </a:p>
        </p:txBody>
      </p:sp>
      <p:sp>
        <p:nvSpPr>
          <p:cNvPr id="8" name="Right Arrow 7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500 Points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9" t="-174" r="19033" b="44705"/>
          <a:stretch/>
        </p:blipFill>
        <p:spPr bwMode="auto">
          <a:xfrm>
            <a:off x="3764202" y="1219200"/>
            <a:ext cx="5151197" cy="517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5943600" y="1549400"/>
            <a:ext cx="381000" cy="508000"/>
          </a:xfrm>
          <a:prstGeom prst="ellipse">
            <a:avLst/>
          </a:prstGeom>
          <a:noFill/>
          <a:ln w="28575" cmpd="sng">
            <a:solidFill>
              <a:srgbClr val="E46C0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943600" y="2082800"/>
            <a:ext cx="381000" cy="508000"/>
          </a:xfrm>
          <a:prstGeom prst="ellipse">
            <a:avLst/>
          </a:prstGeom>
          <a:noFill/>
          <a:ln w="28575" cmpd="sng">
            <a:solidFill>
              <a:srgbClr val="E46C0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" y="12954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Name these structures.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53000" y="2895600"/>
            <a:ext cx="1066800" cy="76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953000" y="3657600"/>
            <a:ext cx="1066800" cy="76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500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Spinous</a:t>
            </a:r>
            <a:r>
              <a:rPr lang="en-US" dirty="0"/>
              <a:t> processes.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r="52388"/>
          <a:stretch/>
        </p:blipFill>
        <p:spPr>
          <a:xfrm>
            <a:off x="3048000" y="3048000"/>
            <a:ext cx="3073400" cy="3581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191000" y="3048000"/>
            <a:ext cx="1600200" cy="381000"/>
          </a:xfrm>
          <a:prstGeom prst="ellipse">
            <a:avLst/>
          </a:prstGeom>
          <a:noFill/>
          <a:ln w="3810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9600" y="2362200"/>
            <a:ext cx="7772400" cy="1600199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5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The Rules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Chest double jeopardy</a:t>
            </a: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200 Points</a:t>
            </a:r>
          </a:p>
        </p:txBody>
      </p:sp>
      <p:pic>
        <p:nvPicPr>
          <p:cNvPr id="5" name="Picture 1" descr="PPTA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7" b="16777"/>
          <a:stretch/>
        </p:blipFill>
        <p:spPr bwMode="auto">
          <a:xfrm>
            <a:off x="609600" y="2038514"/>
            <a:ext cx="8001000" cy="481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3429000" y="4114800"/>
            <a:ext cx="762000" cy="6858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57400" y="12954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Name this structure.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88668"/>
            <a:ext cx="1730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charset="0"/>
              </a:rPr>
              <a:t>Image Credit: AMSER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200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superior vena cava (SVC).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400 Points</a:t>
            </a:r>
          </a:p>
        </p:txBody>
      </p:sp>
      <p:pic>
        <p:nvPicPr>
          <p:cNvPr id="4" name="Picture 2" descr="thorax_23_pectoralis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5"/>
          <a:stretch/>
        </p:blipFill>
        <p:spPr bwMode="auto">
          <a:xfrm>
            <a:off x="762000" y="1923081"/>
            <a:ext cx="7848600" cy="516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096000" y="1905000"/>
            <a:ext cx="228600" cy="914400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934200" y="2438400"/>
            <a:ext cx="228600" cy="914400"/>
          </a:xfrm>
          <a:prstGeom prst="straightConnector1">
            <a:avLst/>
          </a:prstGeom>
          <a:ln w="57150" cmpd="sng">
            <a:solidFill>
              <a:srgbClr val="F0DA0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7400" y="1273314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Name these structures.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88668"/>
            <a:ext cx="1730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charset="0"/>
              </a:rPr>
              <a:t>Image Credit: AMSER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400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Pectoralis</a:t>
            </a:r>
            <a:r>
              <a:rPr lang="en-US" dirty="0"/>
              <a:t> major and minor.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600 Points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566208"/>
            <a:ext cx="609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An endotracheal tube should terminate 3-5 cm above THIS structure.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600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798637"/>
            <a:ext cx="3048000" cy="4525963"/>
          </a:xfrm>
        </p:spPr>
        <p:txBody>
          <a:bodyPr/>
          <a:lstStyle/>
          <a:p>
            <a:r>
              <a:rPr lang="en-US" dirty="0"/>
              <a:t>The carina.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 descr="PPT39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" b="3045"/>
          <a:stretch/>
        </p:blipFill>
        <p:spPr bwMode="auto">
          <a:xfrm>
            <a:off x="3352800" y="1350942"/>
            <a:ext cx="5791200" cy="550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715000" y="2362200"/>
            <a:ext cx="533400" cy="6096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488668"/>
            <a:ext cx="1730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charset="0"/>
              </a:rPr>
              <a:t>Image Credit: AMSER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800 Points</a:t>
            </a:r>
          </a:p>
        </p:txBody>
      </p:sp>
      <p:pic>
        <p:nvPicPr>
          <p:cNvPr id="13" name="Picture 1" descr="PPTB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6" b="14497"/>
          <a:stretch/>
        </p:blipFill>
        <p:spPr bwMode="auto">
          <a:xfrm>
            <a:off x="457200" y="1985123"/>
            <a:ext cx="8253413" cy="502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4" name="Content Placeholder 4"/>
          <p:cNvSpPr txBox="1">
            <a:spLocks/>
          </p:cNvSpPr>
          <p:nvPr/>
        </p:nvSpPr>
        <p:spPr>
          <a:xfrm>
            <a:off x="228600" y="1341437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 this structure.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14800" y="4724400"/>
            <a:ext cx="6858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800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esophagus.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228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1000 Points</a:t>
            </a: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228600" y="1341437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Name these 3 structures in correct order.</a:t>
            </a:r>
          </a:p>
        </p:txBody>
      </p:sp>
      <p:pic>
        <p:nvPicPr>
          <p:cNvPr id="6" name="Picture 1" descr="PPTA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9" b="18730"/>
          <a:stretch/>
        </p:blipFill>
        <p:spPr bwMode="auto">
          <a:xfrm>
            <a:off x="0" y="2124110"/>
            <a:ext cx="9144000" cy="473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876800" y="2895600"/>
            <a:ext cx="381000" cy="6858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181600" y="3124200"/>
            <a:ext cx="381000" cy="6858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410200" y="3352800"/>
            <a:ext cx="381000" cy="6858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228600" y="685800"/>
            <a:ext cx="8610600" cy="507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Teams of at least 2 students will compete</a:t>
            </a:r>
          </a:p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If you wish to take a question, raise your hand</a:t>
            </a:r>
          </a:p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Do not raise your hand until you think you know the answer!!</a:t>
            </a:r>
          </a:p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Answers can then be discussed between team members</a:t>
            </a:r>
          </a:p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You have 10 seconds to answer before the next team is offered the question.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1000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 algn="l">
              <a:buAutoNum type="arabicParenR"/>
            </a:pPr>
            <a:r>
              <a:rPr lang="en-US" dirty="0"/>
              <a:t>brachiocephalic artery</a:t>
            </a:r>
          </a:p>
          <a:p>
            <a:pPr marL="742950" indent="-742950" algn="l">
              <a:buAutoNum type="arabicParenR"/>
            </a:pPr>
            <a:r>
              <a:rPr lang="en-US" dirty="0"/>
              <a:t>left common carotid artery </a:t>
            </a:r>
          </a:p>
          <a:p>
            <a:pPr marL="742950" indent="-742950" algn="l">
              <a:buAutoNum type="arabicParenR"/>
            </a:pPr>
            <a:r>
              <a:rPr lang="en-US" dirty="0"/>
              <a:t>left subclavian artery</a:t>
            </a:r>
          </a:p>
          <a:p>
            <a:endParaRPr lang="en-US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Abdomen &amp; Pelvis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100 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KUB stand for?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100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Kidneys, Ureter, Bladder.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200 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/>
          <a:lstStyle/>
          <a:p>
            <a:r>
              <a:rPr lang="en-US" dirty="0"/>
              <a:t>What is the source of this shadow?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5207" y="1219200"/>
            <a:ext cx="4388793" cy="563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933" y="6553200"/>
            <a:ext cx="2136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</a:t>
            </a:r>
            <a:r>
              <a:rPr lang="en-US" sz="1400" dirty="0" err="1"/>
              <a:t>Radiopaedia</a:t>
            </a:r>
            <a:endParaRPr lang="en-US" sz="1400" dirty="0"/>
          </a:p>
        </p:txBody>
      </p:sp>
      <p:sp>
        <p:nvSpPr>
          <p:cNvPr id="3" name="Oval 2"/>
          <p:cNvSpPr/>
          <p:nvPr/>
        </p:nvSpPr>
        <p:spPr>
          <a:xfrm>
            <a:off x="7162800" y="1143000"/>
            <a:ext cx="1905000" cy="2438400"/>
          </a:xfrm>
          <a:prstGeom prst="ellipse">
            <a:avLst/>
          </a:prstGeom>
          <a:noFill/>
          <a:ln w="3810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200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left kidney.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152400" y="1600200"/>
            <a:ext cx="4038600" cy="4525963"/>
          </a:xfrm>
        </p:spPr>
        <p:txBody>
          <a:bodyPr/>
          <a:lstStyle/>
          <a:p>
            <a:r>
              <a:rPr lang="en-US" dirty="0"/>
              <a:t>What is this part of the stomach?</a:t>
            </a:r>
          </a:p>
        </p:txBody>
      </p:sp>
      <p:pic>
        <p:nvPicPr>
          <p:cNvPr id="4" name="Picture 1" descr="4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0"/>
            <a:ext cx="533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7772400" y="1981200"/>
            <a:ext cx="381000" cy="6858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300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fundus.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6748" y="2514600"/>
            <a:ext cx="5494652" cy="4191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34000" y="2743200"/>
            <a:ext cx="914400" cy="381000"/>
          </a:xfrm>
          <a:prstGeom prst="ellipse">
            <a:avLst/>
          </a:prstGeom>
          <a:noFill/>
          <a:ln w="3810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"/>
            <a:ext cx="8229600" cy="1143000"/>
          </a:xfrm>
        </p:spPr>
        <p:txBody>
          <a:bodyPr/>
          <a:lstStyle/>
          <a:p>
            <a:r>
              <a:rPr lang="en-US"/>
              <a:t>400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31837"/>
            <a:ext cx="9144000" cy="4525963"/>
          </a:xfrm>
        </p:spPr>
        <p:txBody>
          <a:bodyPr>
            <a:normAutofit/>
          </a:bodyPr>
          <a:lstStyle/>
          <a:p>
            <a:r>
              <a:rPr lang="en-US" sz="3900" dirty="0"/>
              <a:t>Which structure that is nestled </a:t>
            </a:r>
            <a:br>
              <a:rPr lang="en-US" sz="3900" dirty="0"/>
            </a:br>
            <a:r>
              <a:rPr lang="en-US" sz="3900" dirty="0"/>
              <a:t>into this space?</a:t>
            </a:r>
          </a:p>
        </p:txBody>
      </p:sp>
      <p:pic>
        <p:nvPicPr>
          <p:cNvPr id="4" name="Picture 1" descr="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803900" cy="4876800"/>
          </a:xfrm>
          <a:prstGeom prst="rect">
            <a:avLst/>
          </a:prstGeom>
          <a:noFill/>
          <a:ln w="12700">
            <a:solidFill>
              <a:srgbClr val="000000"/>
            </a:solidFill>
            <a:miter lim="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3166533" y="2489196"/>
            <a:ext cx="3606800" cy="2912537"/>
          </a:xfrm>
          <a:custGeom>
            <a:avLst/>
            <a:gdLst>
              <a:gd name="connsiteX0" fmla="*/ 3081867 w 3606800"/>
              <a:gd name="connsiteY0" fmla="*/ 457204 h 2912537"/>
              <a:gd name="connsiteX1" fmla="*/ 2997200 w 3606800"/>
              <a:gd name="connsiteY1" fmla="*/ 491071 h 2912537"/>
              <a:gd name="connsiteX2" fmla="*/ 2912534 w 3606800"/>
              <a:gd name="connsiteY2" fmla="*/ 609604 h 2912537"/>
              <a:gd name="connsiteX3" fmla="*/ 2861734 w 3606800"/>
              <a:gd name="connsiteY3" fmla="*/ 660404 h 2912537"/>
              <a:gd name="connsiteX4" fmla="*/ 2777067 w 3606800"/>
              <a:gd name="connsiteY4" fmla="*/ 745071 h 2912537"/>
              <a:gd name="connsiteX5" fmla="*/ 2658534 w 3606800"/>
              <a:gd name="connsiteY5" fmla="*/ 897471 h 2912537"/>
              <a:gd name="connsiteX6" fmla="*/ 2607734 w 3606800"/>
              <a:gd name="connsiteY6" fmla="*/ 931337 h 2912537"/>
              <a:gd name="connsiteX7" fmla="*/ 2556934 w 3606800"/>
              <a:gd name="connsiteY7" fmla="*/ 999071 h 2912537"/>
              <a:gd name="connsiteX8" fmla="*/ 2455334 w 3606800"/>
              <a:gd name="connsiteY8" fmla="*/ 1083737 h 2912537"/>
              <a:gd name="connsiteX9" fmla="*/ 2370667 w 3606800"/>
              <a:gd name="connsiteY9" fmla="*/ 1168404 h 2912537"/>
              <a:gd name="connsiteX10" fmla="*/ 2286000 w 3606800"/>
              <a:gd name="connsiteY10" fmla="*/ 1286937 h 2912537"/>
              <a:gd name="connsiteX11" fmla="*/ 2252134 w 3606800"/>
              <a:gd name="connsiteY11" fmla="*/ 1337737 h 2912537"/>
              <a:gd name="connsiteX12" fmla="*/ 2201334 w 3606800"/>
              <a:gd name="connsiteY12" fmla="*/ 1371604 h 2912537"/>
              <a:gd name="connsiteX13" fmla="*/ 2150534 w 3606800"/>
              <a:gd name="connsiteY13" fmla="*/ 1422404 h 2912537"/>
              <a:gd name="connsiteX14" fmla="*/ 2048934 w 3606800"/>
              <a:gd name="connsiteY14" fmla="*/ 1490137 h 2912537"/>
              <a:gd name="connsiteX15" fmla="*/ 1998134 w 3606800"/>
              <a:gd name="connsiteY15" fmla="*/ 1524004 h 2912537"/>
              <a:gd name="connsiteX16" fmla="*/ 1947334 w 3606800"/>
              <a:gd name="connsiteY16" fmla="*/ 1557871 h 2912537"/>
              <a:gd name="connsiteX17" fmla="*/ 1828800 w 3606800"/>
              <a:gd name="connsiteY17" fmla="*/ 1608671 h 2912537"/>
              <a:gd name="connsiteX18" fmla="*/ 1778000 w 3606800"/>
              <a:gd name="connsiteY18" fmla="*/ 1625604 h 2912537"/>
              <a:gd name="connsiteX19" fmla="*/ 1744134 w 3606800"/>
              <a:gd name="connsiteY19" fmla="*/ 1676404 h 2912537"/>
              <a:gd name="connsiteX20" fmla="*/ 1693334 w 3606800"/>
              <a:gd name="connsiteY20" fmla="*/ 1693337 h 2912537"/>
              <a:gd name="connsiteX21" fmla="*/ 1574800 w 3606800"/>
              <a:gd name="connsiteY21" fmla="*/ 1744137 h 2912537"/>
              <a:gd name="connsiteX22" fmla="*/ 1422400 w 3606800"/>
              <a:gd name="connsiteY22" fmla="*/ 1811871 h 2912537"/>
              <a:gd name="connsiteX23" fmla="*/ 1371600 w 3606800"/>
              <a:gd name="connsiteY23" fmla="*/ 1828804 h 2912537"/>
              <a:gd name="connsiteX24" fmla="*/ 1270000 w 3606800"/>
              <a:gd name="connsiteY24" fmla="*/ 1896537 h 2912537"/>
              <a:gd name="connsiteX25" fmla="*/ 1117600 w 3606800"/>
              <a:gd name="connsiteY25" fmla="*/ 1947337 h 2912537"/>
              <a:gd name="connsiteX26" fmla="*/ 1066800 w 3606800"/>
              <a:gd name="connsiteY26" fmla="*/ 1964271 h 2912537"/>
              <a:gd name="connsiteX27" fmla="*/ 1016000 w 3606800"/>
              <a:gd name="connsiteY27" fmla="*/ 1998137 h 2912537"/>
              <a:gd name="connsiteX28" fmla="*/ 880534 w 3606800"/>
              <a:gd name="connsiteY28" fmla="*/ 2032004 h 2912537"/>
              <a:gd name="connsiteX29" fmla="*/ 778934 w 3606800"/>
              <a:gd name="connsiteY29" fmla="*/ 2065871 h 2912537"/>
              <a:gd name="connsiteX30" fmla="*/ 541867 w 3606800"/>
              <a:gd name="connsiteY30" fmla="*/ 2099737 h 2912537"/>
              <a:gd name="connsiteX31" fmla="*/ 389467 w 3606800"/>
              <a:gd name="connsiteY31" fmla="*/ 2150537 h 2912537"/>
              <a:gd name="connsiteX32" fmla="*/ 338667 w 3606800"/>
              <a:gd name="connsiteY32" fmla="*/ 2167471 h 2912537"/>
              <a:gd name="connsiteX33" fmla="*/ 287867 w 3606800"/>
              <a:gd name="connsiteY33" fmla="*/ 2184404 h 2912537"/>
              <a:gd name="connsiteX34" fmla="*/ 152400 w 3606800"/>
              <a:gd name="connsiteY34" fmla="*/ 2302937 h 2912537"/>
              <a:gd name="connsiteX35" fmla="*/ 67734 w 3606800"/>
              <a:gd name="connsiteY35" fmla="*/ 2404537 h 2912537"/>
              <a:gd name="connsiteX36" fmla="*/ 16934 w 3606800"/>
              <a:gd name="connsiteY36" fmla="*/ 2556937 h 2912537"/>
              <a:gd name="connsiteX37" fmla="*/ 0 w 3606800"/>
              <a:gd name="connsiteY37" fmla="*/ 2607737 h 2912537"/>
              <a:gd name="connsiteX38" fmla="*/ 16934 w 3606800"/>
              <a:gd name="connsiteY38" fmla="*/ 2726271 h 2912537"/>
              <a:gd name="connsiteX39" fmla="*/ 50800 w 3606800"/>
              <a:gd name="connsiteY39" fmla="*/ 2777071 h 2912537"/>
              <a:gd name="connsiteX40" fmla="*/ 254000 w 3606800"/>
              <a:gd name="connsiteY40" fmla="*/ 2878671 h 2912537"/>
              <a:gd name="connsiteX41" fmla="*/ 321734 w 3606800"/>
              <a:gd name="connsiteY41" fmla="*/ 2912537 h 2912537"/>
              <a:gd name="connsiteX42" fmla="*/ 694267 w 3606800"/>
              <a:gd name="connsiteY42" fmla="*/ 2895604 h 2912537"/>
              <a:gd name="connsiteX43" fmla="*/ 795867 w 3606800"/>
              <a:gd name="connsiteY43" fmla="*/ 2861737 h 2912537"/>
              <a:gd name="connsiteX44" fmla="*/ 914400 w 3606800"/>
              <a:gd name="connsiteY44" fmla="*/ 2810937 h 2912537"/>
              <a:gd name="connsiteX45" fmla="*/ 1032934 w 3606800"/>
              <a:gd name="connsiteY45" fmla="*/ 2777071 h 2912537"/>
              <a:gd name="connsiteX46" fmla="*/ 1083734 w 3606800"/>
              <a:gd name="connsiteY46" fmla="*/ 2760137 h 2912537"/>
              <a:gd name="connsiteX47" fmla="*/ 1270000 w 3606800"/>
              <a:gd name="connsiteY47" fmla="*/ 2641604 h 2912537"/>
              <a:gd name="connsiteX48" fmla="*/ 1388534 w 3606800"/>
              <a:gd name="connsiteY48" fmla="*/ 2573871 h 2912537"/>
              <a:gd name="connsiteX49" fmla="*/ 1490134 w 3606800"/>
              <a:gd name="connsiteY49" fmla="*/ 2506137 h 2912537"/>
              <a:gd name="connsiteX50" fmla="*/ 1608667 w 3606800"/>
              <a:gd name="connsiteY50" fmla="*/ 2438404 h 2912537"/>
              <a:gd name="connsiteX51" fmla="*/ 1710267 w 3606800"/>
              <a:gd name="connsiteY51" fmla="*/ 2370671 h 2912537"/>
              <a:gd name="connsiteX52" fmla="*/ 1744134 w 3606800"/>
              <a:gd name="connsiteY52" fmla="*/ 2319871 h 2912537"/>
              <a:gd name="connsiteX53" fmla="*/ 1794934 w 3606800"/>
              <a:gd name="connsiteY53" fmla="*/ 2286004 h 2912537"/>
              <a:gd name="connsiteX54" fmla="*/ 1828800 w 3606800"/>
              <a:gd name="connsiteY54" fmla="*/ 2218271 h 2912537"/>
              <a:gd name="connsiteX55" fmla="*/ 1879600 w 3606800"/>
              <a:gd name="connsiteY55" fmla="*/ 2167471 h 2912537"/>
              <a:gd name="connsiteX56" fmla="*/ 1947334 w 3606800"/>
              <a:gd name="connsiteY56" fmla="*/ 2065871 h 2912537"/>
              <a:gd name="connsiteX57" fmla="*/ 2015067 w 3606800"/>
              <a:gd name="connsiteY57" fmla="*/ 1998137 h 2912537"/>
              <a:gd name="connsiteX58" fmla="*/ 2032000 w 3606800"/>
              <a:gd name="connsiteY58" fmla="*/ 1947337 h 2912537"/>
              <a:gd name="connsiteX59" fmla="*/ 2082800 w 3606800"/>
              <a:gd name="connsiteY59" fmla="*/ 1913471 h 2912537"/>
              <a:gd name="connsiteX60" fmla="*/ 2133600 w 3606800"/>
              <a:gd name="connsiteY60" fmla="*/ 1862671 h 2912537"/>
              <a:gd name="connsiteX61" fmla="*/ 2235200 w 3606800"/>
              <a:gd name="connsiteY61" fmla="*/ 1794937 h 2912537"/>
              <a:gd name="connsiteX62" fmla="*/ 2336800 w 3606800"/>
              <a:gd name="connsiteY62" fmla="*/ 1676404 h 2912537"/>
              <a:gd name="connsiteX63" fmla="*/ 2387600 w 3606800"/>
              <a:gd name="connsiteY63" fmla="*/ 1659471 h 2912537"/>
              <a:gd name="connsiteX64" fmla="*/ 2438400 w 3606800"/>
              <a:gd name="connsiteY64" fmla="*/ 1625604 h 2912537"/>
              <a:gd name="connsiteX65" fmla="*/ 2506134 w 3606800"/>
              <a:gd name="connsiteY65" fmla="*/ 1557871 h 2912537"/>
              <a:gd name="connsiteX66" fmla="*/ 2607734 w 3606800"/>
              <a:gd name="connsiteY66" fmla="*/ 1473204 h 2912537"/>
              <a:gd name="connsiteX67" fmla="*/ 2658534 w 3606800"/>
              <a:gd name="connsiteY67" fmla="*/ 1439337 h 2912537"/>
              <a:gd name="connsiteX68" fmla="*/ 2726267 w 3606800"/>
              <a:gd name="connsiteY68" fmla="*/ 1388537 h 2912537"/>
              <a:gd name="connsiteX69" fmla="*/ 2827867 w 3606800"/>
              <a:gd name="connsiteY69" fmla="*/ 1320804 h 2912537"/>
              <a:gd name="connsiteX70" fmla="*/ 2878667 w 3606800"/>
              <a:gd name="connsiteY70" fmla="*/ 1270004 h 2912537"/>
              <a:gd name="connsiteX71" fmla="*/ 2929467 w 3606800"/>
              <a:gd name="connsiteY71" fmla="*/ 1236137 h 2912537"/>
              <a:gd name="connsiteX72" fmla="*/ 2997200 w 3606800"/>
              <a:gd name="connsiteY72" fmla="*/ 1185337 h 2912537"/>
              <a:gd name="connsiteX73" fmla="*/ 3048000 w 3606800"/>
              <a:gd name="connsiteY73" fmla="*/ 1151471 h 2912537"/>
              <a:gd name="connsiteX74" fmla="*/ 3115734 w 3606800"/>
              <a:gd name="connsiteY74" fmla="*/ 1100671 h 2912537"/>
              <a:gd name="connsiteX75" fmla="*/ 3166534 w 3606800"/>
              <a:gd name="connsiteY75" fmla="*/ 1066804 h 2912537"/>
              <a:gd name="connsiteX76" fmla="*/ 3268134 w 3606800"/>
              <a:gd name="connsiteY76" fmla="*/ 1016004 h 2912537"/>
              <a:gd name="connsiteX77" fmla="*/ 3318934 w 3606800"/>
              <a:gd name="connsiteY77" fmla="*/ 965204 h 2912537"/>
              <a:gd name="connsiteX78" fmla="*/ 3420534 w 3606800"/>
              <a:gd name="connsiteY78" fmla="*/ 897471 h 2912537"/>
              <a:gd name="connsiteX79" fmla="*/ 3522134 w 3606800"/>
              <a:gd name="connsiteY79" fmla="*/ 745071 h 2912537"/>
              <a:gd name="connsiteX80" fmla="*/ 3556000 w 3606800"/>
              <a:gd name="connsiteY80" fmla="*/ 694271 h 2912537"/>
              <a:gd name="connsiteX81" fmla="*/ 3606800 w 3606800"/>
              <a:gd name="connsiteY81" fmla="*/ 508004 h 2912537"/>
              <a:gd name="connsiteX82" fmla="*/ 3589867 w 3606800"/>
              <a:gd name="connsiteY82" fmla="*/ 16937 h 2912537"/>
              <a:gd name="connsiteX83" fmla="*/ 3539067 w 3606800"/>
              <a:gd name="connsiteY83" fmla="*/ 4 h 2912537"/>
              <a:gd name="connsiteX84" fmla="*/ 3471334 w 3606800"/>
              <a:gd name="connsiteY84" fmla="*/ 16937 h 2912537"/>
              <a:gd name="connsiteX85" fmla="*/ 3369734 w 3606800"/>
              <a:gd name="connsiteY85" fmla="*/ 67737 h 2912537"/>
              <a:gd name="connsiteX86" fmla="*/ 3251200 w 3606800"/>
              <a:gd name="connsiteY86" fmla="*/ 203204 h 2912537"/>
              <a:gd name="connsiteX87" fmla="*/ 3217334 w 3606800"/>
              <a:gd name="connsiteY87" fmla="*/ 254004 h 2912537"/>
              <a:gd name="connsiteX88" fmla="*/ 3166534 w 3606800"/>
              <a:gd name="connsiteY88" fmla="*/ 287871 h 2912537"/>
              <a:gd name="connsiteX89" fmla="*/ 3149600 w 3606800"/>
              <a:gd name="connsiteY89" fmla="*/ 338671 h 2912537"/>
              <a:gd name="connsiteX90" fmla="*/ 3098800 w 3606800"/>
              <a:gd name="connsiteY90" fmla="*/ 389471 h 2912537"/>
              <a:gd name="connsiteX91" fmla="*/ 3081867 w 3606800"/>
              <a:gd name="connsiteY91" fmla="*/ 457204 h 291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606800" h="2912537">
                <a:moveTo>
                  <a:pt x="3081867" y="457204"/>
                </a:moveTo>
                <a:cubicBezTo>
                  <a:pt x="3064934" y="474137"/>
                  <a:pt x="3021517" y="472833"/>
                  <a:pt x="2997200" y="491071"/>
                </a:cubicBezTo>
                <a:cubicBezTo>
                  <a:pt x="2970083" y="511408"/>
                  <a:pt x="2936171" y="581239"/>
                  <a:pt x="2912534" y="609604"/>
                </a:cubicBezTo>
                <a:cubicBezTo>
                  <a:pt x="2897203" y="628001"/>
                  <a:pt x="2877065" y="642007"/>
                  <a:pt x="2861734" y="660404"/>
                </a:cubicBezTo>
                <a:cubicBezTo>
                  <a:pt x="2791178" y="745071"/>
                  <a:pt x="2870200" y="682982"/>
                  <a:pt x="2777067" y="745071"/>
                </a:cubicBezTo>
                <a:cubicBezTo>
                  <a:pt x="2729866" y="815872"/>
                  <a:pt x="2718219" y="847734"/>
                  <a:pt x="2658534" y="897471"/>
                </a:cubicBezTo>
                <a:cubicBezTo>
                  <a:pt x="2642900" y="910499"/>
                  <a:pt x="2624667" y="920048"/>
                  <a:pt x="2607734" y="931337"/>
                </a:cubicBezTo>
                <a:cubicBezTo>
                  <a:pt x="2590801" y="953915"/>
                  <a:pt x="2576890" y="979115"/>
                  <a:pt x="2556934" y="999071"/>
                </a:cubicBezTo>
                <a:cubicBezTo>
                  <a:pt x="2423726" y="1132279"/>
                  <a:pt x="2594048" y="917281"/>
                  <a:pt x="2455334" y="1083737"/>
                </a:cubicBezTo>
                <a:cubicBezTo>
                  <a:pt x="2384778" y="1168404"/>
                  <a:pt x="2463800" y="1106315"/>
                  <a:pt x="2370667" y="1168404"/>
                </a:cubicBezTo>
                <a:cubicBezTo>
                  <a:pt x="2307998" y="1293740"/>
                  <a:pt x="2371813" y="1183960"/>
                  <a:pt x="2286000" y="1286937"/>
                </a:cubicBezTo>
                <a:cubicBezTo>
                  <a:pt x="2272972" y="1302571"/>
                  <a:pt x="2266524" y="1323346"/>
                  <a:pt x="2252134" y="1337737"/>
                </a:cubicBezTo>
                <a:cubicBezTo>
                  <a:pt x="2237743" y="1352128"/>
                  <a:pt x="2216968" y="1358575"/>
                  <a:pt x="2201334" y="1371604"/>
                </a:cubicBezTo>
                <a:cubicBezTo>
                  <a:pt x="2182937" y="1386935"/>
                  <a:pt x="2169437" y="1407702"/>
                  <a:pt x="2150534" y="1422404"/>
                </a:cubicBezTo>
                <a:cubicBezTo>
                  <a:pt x="2118405" y="1447393"/>
                  <a:pt x="2082801" y="1467559"/>
                  <a:pt x="2048934" y="1490137"/>
                </a:cubicBezTo>
                <a:lnTo>
                  <a:pt x="1998134" y="1524004"/>
                </a:lnTo>
                <a:cubicBezTo>
                  <a:pt x="1981201" y="1535293"/>
                  <a:pt x="1966641" y="1551435"/>
                  <a:pt x="1947334" y="1557871"/>
                </a:cubicBezTo>
                <a:cubicBezTo>
                  <a:pt x="1828199" y="1597582"/>
                  <a:pt x="1975272" y="1545897"/>
                  <a:pt x="1828800" y="1608671"/>
                </a:cubicBezTo>
                <a:cubicBezTo>
                  <a:pt x="1812394" y="1615702"/>
                  <a:pt x="1794933" y="1619960"/>
                  <a:pt x="1778000" y="1625604"/>
                </a:cubicBezTo>
                <a:cubicBezTo>
                  <a:pt x="1766711" y="1642537"/>
                  <a:pt x="1760026" y="1663691"/>
                  <a:pt x="1744134" y="1676404"/>
                </a:cubicBezTo>
                <a:cubicBezTo>
                  <a:pt x="1730196" y="1687554"/>
                  <a:pt x="1709740" y="1686306"/>
                  <a:pt x="1693334" y="1693337"/>
                </a:cubicBezTo>
                <a:cubicBezTo>
                  <a:pt x="1546862" y="1756111"/>
                  <a:pt x="1693935" y="1704426"/>
                  <a:pt x="1574800" y="1744137"/>
                </a:cubicBezTo>
                <a:cubicBezTo>
                  <a:pt x="1494298" y="1797806"/>
                  <a:pt x="1543306" y="1771569"/>
                  <a:pt x="1422400" y="1811871"/>
                </a:cubicBezTo>
                <a:lnTo>
                  <a:pt x="1371600" y="1828804"/>
                </a:lnTo>
                <a:cubicBezTo>
                  <a:pt x="1337733" y="1851382"/>
                  <a:pt x="1308614" y="1883666"/>
                  <a:pt x="1270000" y="1896537"/>
                </a:cubicBezTo>
                <a:lnTo>
                  <a:pt x="1117600" y="1947337"/>
                </a:lnTo>
                <a:cubicBezTo>
                  <a:pt x="1100667" y="1952982"/>
                  <a:pt x="1081652" y="1954370"/>
                  <a:pt x="1066800" y="1964271"/>
                </a:cubicBezTo>
                <a:cubicBezTo>
                  <a:pt x="1049867" y="1975560"/>
                  <a:pt x="1034203" y="1989036"/>
                  <a:pt x="1016000" y="1998137"/>
                </a:cubicBezTo>
                <a:cubicBezTo>
                  <a:pt x="974891" y="2018692"/>
                  <a:pt x="923051" y="2020408"/>
                  <a:pt x="880534" y="2032004"/>
                </a:cubicBezTo>
                <a:cubicBezTo>
                  <a:pt x="846093" y="2041397"/>
                  <a:pt x="814274" y="2060823"/>
                  <a:pt x="778934" y="2065871"/>
                </a:cubicBezTo>
                <a:lnTo>
                  <a:pt x="541867" y="2099737"/>
                </a:lnTo>
                <a:lnTo>
                  <a:pt x="389467" y="2150537"/>
                </a:lnTo>
                <a:lnTo>
                  <a:pt x="338667" y="2167471"/>
                </a:lnTo>
                <a:lnTo>
                  <a:pt x="287867" y="2184404"/>
                </a:lnTo>
                <a:cubicBezTo>
                  <a:pt x="105835" y="2305758"/>
                  <a:pt x="240594" y="2197104"/>
                  <a:pt x="152400" y="2302937"/>
                </a:cubicBezTo>
                <a:cubicBezTo>
                  <a:pt x="114420" y="2348512"/>
                  <a:pt x="91759" y="2350481"/>
                  <a:pt x="67734" y="2404537"/>
                </a:cubicBezTo>
                <a:cubicBezTo>
                  <a:pt x="67727" y="2404552"/>
                  <a:pt x="25403" y="2531529"/>
                  <a:pt x="16934" y="2556937"/>
                </a:cubicBezTo>
                <a:lnTo>
                  <a:pt x="0" y="2607737"/>
                </a:lnTo>
                <a:cubicBezTo>
                  <a:pt x="5645" y="2647248"/>
                  <a:pt x="5465" y="2688042"/>
                  <a:pt x="16934" y="2726271"/>
                </a:cubicBezTo>
                <a:cubicBezTo>
                  <a:pt x="22782" y="2745764"/>
                  <a:pt x="35484" y="2763670"/>
                  <a:pt x="50800" y="2777071"/>
                </a:cubicBezTo>
                <a:cubicBezTo>
                  <a:pt x="180200" y="2890296"/>
                  <a:pt x="115455" y="2809401"/>
                  <a:pt x="254000" y="2878671"/>
                </a:cubicBezTo>
                <a:lnTo>
                  <a:pt x="321734" y="2912537"/>
                </a:lnTo>
                <a:cubicBezTo>
                  <a:pt x="445912" y="2906893"/>
                  <a:pt x="570669" y="2908847"/>
                  <a:pt x="694267" y="2895604"/>
                </a:cubicBezTo>
                <a:cubicBezTo>
                  <a:pt x="729762" y="2891801"/>
                  <a:pt x="762000" y="2873026"/>
                  <a:pt x="795867" y="2861737"/>
                </a:cubicBezTo>
                <a:cubicBezTo>
                  <a:pt x="915010" y="2822023"/>
                  <a:pt x="767917" y="2873716"/>
                  <a:pt x="914400" y="2810937"/>
                </a:cubicBezTo>
                <a:cubicBezTo>
                  <a:pt x="955000" y="2793537"/>
                  <a:pt x="989970" y="2789347"/>
                  <a:pt x="1032934" y="2777071"/>
                </a:cubicBezTo>
                <a:cubicBezTo>
                  <a:pt x="1050097" y="2772167"/>
                  <a:pt x="1066801" y="2765782"/>
                  <a:pt x="1083734" y="2760137"/>
                </a:cubicBezTo>
                <a:cubicBezTo>
                  <a:pt x="1207443" y="2636428"/>
                  <a:pt x="1034668" y="2798494"/>
                  <a:pt x="1270000" y="2641604"/>
                </a:cubicBezTo>
                <a:cubicBezTo>
                  <a:pt x="1445729" y="2524450"/>
                  <a:pt x="1173693" y="2702775"/>
                  <a:pt x="1388534" y="2573871"/>
                </a:cubicBezTo>
                <a:cubicBezTo>
                  <a:pt x="1423436" y="2552930"/>
                  <a:pt x="1456267" y="2528715"/>
                  <a:pt x="1490134" y="2506137"/>
                </a:cubicBezTo>
                <a:cubicBezTo>
                  <a:pt x="1665843" y="2388997"/>
                  <a:pt x="1393851" y="2567294"/>
                  <a:pt x="1608667" y="2438404"/>
                </a:cubicBezTo>
                <a:cubicBezTo>
                  <a:pt x="1643569" y="2417463"/>
                  <a:pt x="1710267" y="2370671"/>
                  <a:pt x="1710267" y="2370671"/>
                </a:cubicBezTo>
                <a:cubicBezTo>
                  <a:pt x="1721556" y="2353738"/>
                  <a:pt x="1729743" y="2334262"/>
                  <a:pt x="1744134" y="2319871"/>
                </a:cubicBezTo>
                <a:cubicBezTo>
                  <a:pt x="1758525" y="2305480"/>
                  <a:pt x="1781905" y="2301638"/>
                  <a:pt x="1794934" y="2286004"/>
                </a:cubicBezTo>
                <a:cubicBezTo>
                  <a:pt x="1811094" y="2266612"/>
                  <a:pt x="1814128" y="2238812"/>
                  <a:pt x="1828800" y="2218271"/>
                </a:cubicBezTo>
                <a:cubicBezTo>
                  <a:pt x="1842719" y="2198784"/>
                  <a:pt x="1864898" y="2186374"/>
                  <a:pt x="1879600" y="2167471"/>
                </a:cubicBezTo>
                <a:cubicBezTo>
                  <a:pt x="1904589" y="2135342"/>
                  <a:pt x="1947334" y="2065871"/>
                  <a:pt x="1947334" y="2065871"/>
                </a:cubicBezTo>
                <a:cubicBezTo>
                  <a:pt x="1992489" y="1930405"/>
                  <a:pt x="1924756" y="2088449"/>
                  <a:pt x="2015067" y="1998137"/>
                </a:cubicBezTo>
                <a:cubicBezTo>
                  <a:pt x="2027688" y="1985516"/>
                  <a:pt x="2020850" y="1961275"/>
                  <a:pt x="2032000" y="1947337"/>
                </a:cubicBezTo>
                <a:cubicBezTo>
                  <a:pt x="2044713" y="1931445"/>
                  <a:pt x="2067166" y="1926499"/>
                  <a:pt x="2082800" y="1913471"/>
                </a:cubicBezTo>
                <a:cubicBezTo>
                  <a:pt x="2101197" y="1898140"/>
                  <a:pt x="2114697" y="1877373"/>
                  <a:pt x="2133600" y="1862671"/>
                </a:cubicBezTo>
                <a:cubicBezTo>
                  <a:pt x="2165729" y="1837682"/>
                  <a:pt x="2210778" y="1827499"/>
                  <a:pt x="2235200" y="1794937"/>
                </a:cubicBezTo>
                <a:cubicBezTo>
                  <a:pt x="2258675" y="1763638"/>
                  <a:pt x="2301422" y="1699989"/>
                  <a:pt x="2336800" y="1676404"/>
                </a:cubicBezTo>
                <a:cubicBezTo>
                  <a:pt x="2351652" y="1666503"/>
                  <a:pt x="2370667" y="1665115"/>
                  <a:pt x="2387600" y="1659471"/>
                </a:cubicBezTo>
                <a:cubicBezTo>
                  <a:pt x="2404533" y="1648182"/>
                  <a:pt x="2425687" y="1641496"/>
                  <a:pt x="2438400" y="1625604"/>
                </a:cubicBezTo>
                <a:cubicBezTo>
                  <a:pt x="2504081" y="1543504"/>
                  <a:pt x="2395299" y="1594815"/>
                  <a:pt x="2506134" y="1557871"/>
                </a:cubicBezTo>
                <a:cubicBezTo>
                  <a:pt x="2632261" y="1473786"/>
                  <a:pt x="2477353" y="1581855"/>
                  <a:pt x="2607734" y="1473204"/>
                </a:cubicBezTo>
                <a:cubicBezTo>
                  <a:pt x="2623368" y="1460175"/>
                  <a:pt x="2641973" y="1451166"/>
                  <a:pt x="2658534" y="1439337"/>
                </a:cubicBezTo>
                <a:cubicBezTo>
                  <a:pt x="2681499" y="1422933"/>
                  <a:pt x="2703147" y="1404721"/>
                  <a:pt x="2726267" y="1388537"/>
                </a:cubicBezTo>
                <a:cubicBezTo>
                  <a:pt x="2759612" y="1365196"/>
                  <a:pt x="2799086" y="1349585"/>
                  <a:pt x="2827867" y="1320804"/>
                </a:cubicBezTo>
                <a:cubicBezTo>
                  <a:pt x="2844800" y="1303871"/>
                  <a:pt x="2860270" y="1285335"/>
                  <a:pt x="2878667" y="1270004"/>
                </a:cubicBezTo>
                <a:cubicBezTo>
                  <a:pt x="2894301" y="1256975"/>
                  <a:pt x="2912906" y="1247966"/>
                  <a:pt x="2929467" y="1236137"/>
                </a:cubicBezTo>
                <a:cubicBezTo>
                  <a:pt x="2952432" y="1219733"/>
                  <a:pt x="2974235" y="1201741"/>
                  <a:pt x="2997200" y="1185337"/>
                </a:cubicBezTo>
                <a:cubicBezTo>
                  <a:pt x="3013760" y="1173508"/>
                  <a:pt x="3031439" y="1163300"/>
                  <a:pt x="3048000" y="1151471"/>
                </a:cubicBezTo>
                <a:cubicBezTo>
                  <a:pt x="3070966" y="1135067"/>
                  <a:pt x="3092768" y="1117075"/>
                  <a:pt x="3115734" y="1100671"/>
                </a:cubicBezTo>
                <a:cubicBezTo>
                  <a:pt x="3132295" y="1088842"/>
                  <a:pt x="3148744" y="1076688"/>
                  <a:pt x="3166534" y="1066804"/>
                </a:cubicBezTo>
                <a:cubicBezTo>
                  <a:pt x="3199633" y="1048416"/>
                  <a:pt x="3236629" y="1037007"/>
                  <a:pt x="3268134" y="1016004"/>
                </a:cubicBezTo>
                <a:cubicBezTo>
                  <a:pt x="3288059" y="1002720"/>
                  <a:pt x="3300031" y="979906"/>
                  <a:pt x="3318934" y="965204"/>
                </a:cubicBezTo>
                <a:cubicBezTo>
                  <a:pt x="3351063" y="940215"/>
                  <a:pt x="3420534" y="897471"/>
                  <a:pt x="3420534" y="897471"/>
                </a:cubicBezTo>
                <a:lnTo>
                  <a:pt x="3522134" y="745071"/>
                </a:lnTo>
                <a:cubicBezTo>
                  <a:pt x="3533423" y="728138"/>
                  <a:pt x="3549564" y="713578"/>
                  <a:pt x="3556000" y="694271"/>
                </a:cubicBezTo>
                <a:cubicBezTo>
                  <a:pt x="3598969" y="565367"/>
                  <a:pt x="3582866" y="627676"/>
                  <a:pt x="3606800" y="508004"/>
                </a:cubicBezTo>
                <a:cubicBezTo>
                  <a:pt x="3601156" y="344315"/>
                  <a:pt x="3611514" y="179287"/>
                  <a:pt x="3589867" y="16937"/>
                </a:cubicBezTo>
                <a:cubicBezTo>
                  <a:pt x="3587508" y="-756"/>
                  <a:pt x="3556916" y="4"/>
                  <a:pt x="3539067" y="4"/>
                </a:cubicBezTo>
                <a:cubicBezTo>
                  <a:pt x="3515794" y="4"/>
                  <a:pt x="3493711" y="10543"/>
                  <a:pt x="3471334" y="16937"/>
                </a:cubicBezTo>
                <a:cubicBezTo>
                  <a:pt x="3409993" y="34463"/>
                  <a:pt x="3425392" y="30633"/>
                  <a:pt x="3369734" y="67737"/>
                </a:cubicBezTo>
                <a:cubicBezTo>
                  <a:pt x="3290711" y="186270"/>
                  <a:pt x="3335867" y="146759"/>
                  <a:pt x="3251200" y="203204"/>
                </a:cubicBezTo>
                <a:cubicBezTo>
                  <a:pt x="3239911" y="220137"/>
                  <a:pt x="3231724" y="239613"/>
                  <a:pt x="3217334" y="254004"/>
                </a:cubicBezTo>
                <a:cubicBezTo>
                  <a:pt x="3202943" y="268395"/>
                  <a:pt x="3179247" y="271979"/>
                  <a:pt x="3166534" y="287871"/>
                </a:cubicBezTo>
                <a:cubicBezTo>
                  <a:pt x="3155384" y="301809"/>
                  <a:pt x="3159501" y="323819"/>
                  <a:pt x="3149600" y="338671"/>
                </a:cubicBezTo>
                <a:cubicBezTo>
                  <a:pt x="3136316" y="358596"/>
                  <a:pt x="3117197" y="374140"/>
                  <a:pt x="3098800" y="389471"/>
                </a:cubicBezTo>
                <a:cubicBezTo>
                  <a:pt x="3043303" y="435718"/>
                  <a:pt x="3098800" y="440271"/>
                  <a:pt x="3081867" y="457204"/>
                </a:cubicBezTo>
                <a:close/>
              </a:path>
            </a:pathLst>
          </a:custGeom>
          <a:solidFill>
            <a:schemeClr val="accent6">
              <a:lumMod val="75000"/>
              <a:alpha val="39000"/>
            </a:schemeClr>
          </a:solidFill>
          <a:ln w="38100" cmpd="sng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933" y="6553200"/>
            <a:ext cx="2105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Phillips et al.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400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pancreas.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4800" y="533400"/>
            <a:ext cx="8534400" cy="620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6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If you pass a question or give an incorrect answer then the other two groups have a chance to answer </a:t>
            </a:r>
          </a:p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6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Points are deducted for passing after raising your hand or answering the question wrong</a:t>
            </a:r>
          </a:p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6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Whoever gives the correct answer controls the board</a:t>
            </a:r>
          </a:p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6"/>
            </a:pPr>
            <a:r>
              <a:rPr lang="en-US" sz="3200" dirty="0">
                <a:solidFill>
                  <a:srgbClr val="FFFFFF"/>
                </a:solidFill>
                <a:latin typeface="Helvetica" pitchFamily="34" charset="0"/>
              </a:rPr>
              <a:t>BIG money prizes to the winning team…</a:t>
            </a:r>
          </a:p>
          <a:p>
            <a:pPr marL="514350" indent="-514350"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  <a:buFont typeface="+mj-lt"/>
              <a:buAutoNum type="arabicPeriod" startAt="6"/>
            </a:pPr>
            <a:endParaRPr lang="en-US" sz="3200" dirty="0">
              <a:solidFill>
                <a:srgbClr val="FFFFFF"/>
              </a:solidFill>
              <a:latin typeface="Helvetica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1">
                  <a:lumMod val="60000"/>
                  <a:lumOff val="40000"/>
                </a:schemeClr>
              </a:buClr>
            </a:pPr>
            <a:endParaRPr lang="en-US" sz="3200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500 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portion of the duodenum can be obstructed in SMA syndrome?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500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horizontal (3</a:t>
            </a:r>
            <a:r>
              <a:rPr lang="en-US" baseline="30000" dirty="0"/>
              <a:t>rd</a:t>
            </a:r>
            <a:r>
              <a:rPr lang="en-US" dirty="0"/>
              <a:t>) part.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67" y="2438400"/>
            <a:ext cx="5020733" cy="28923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181600" y="2438400"/>
            <a:ext cx="3837542" cy="4343400"/>
            <a:chOff x="2082800" y="812800"/>
            <a:chExt cx="3725333" cy="4216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/>
            <a:srcRect l="19279" t="7098" r="34744" b="23591"/>
            <a:stretch/>
          </p:blipFill>
          <p:spPr>
            <a:xfrm>
              <a:off x="2082800" y="812800"/>
              <a:ext cx="3725333" cy="42164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267200" y="3886200"/>
              <a:ext cx="1524000" cy="114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62400" y="4648200"/>
              <a:ext cx="762000" cy="381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6488668"/>
            <a:ext cx="19672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Dr. Google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Abdomen double jeopardy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267200" cy="5105400"/>
          </a:xfrm>
        </p:spPr>
        <p:txBody>
          <a:bodyPr/>
          <a:lstStyle/>
          <a:p>
            <a:r>
              <a:rPr lang="en-US" dirty="0"/>
              <a:t>What is the location of this gas?</a:t>
            </a:r>
          </a:p>
          <a:p>
            <a:endParaRPr lang="en-US" dirty="0"/>
          </a:p>
          <a:p>
            <a:r>
              <a:rPr lang="en-US" dirty="0"/>
              <a:t>200 bonus points:</a:t>
            </a:r>
            <a:br>
              <a:rPr lang="en-US" dirty="0"/>
            </a:br>
            <a:r>
              <a:rPr lang="en-US" dirty="0"/>
              <a:t>What is the diagnosis?</a:t>
            </a:r>
          </a:p>
        </p:txBody>
      </p:sp>
      <p:pic>
        <p:nvPicPr>
          <p:cNvPr id="9" name="Picture 2" descr="H:\cases\images\_sm26__0331121706\ser001img00001.jpg"/>
          <p:cNvPicPr>
            <a:picLocks noChangeAspect="1" noChangeArrowheads="1"/>
          </p:cNvPicPr>
          <p:nvPr/>
        </p:nvPicPr>
        <p:blipFill rotWithShape="1">
          <a:blip r:embed="rId2" cstate="print"/>
          <a:srcRect l="24081" t="22617" r="32518" b="32732"/>
          <a:stretch/>
        </p:blipFill>
        <p:spPr bwMode="auto">
          <a:xfrm>
            <a:off x="4270932" y="1484861"/>
            <a:ext cx="4847668" cy="5347739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flipV="1">
            <a:off x="6400800" y="6096000"/>
            <a:ext cx="990600" cy="4826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200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dirty="0"/>
              <a:t>The left scrotum.</a:t>
            </a:r>
          </a:p>
          <a:p>
            <a:endParaRPr lang="en-US" dirty="0"/>
          </a:p>
          <a:p>
            <a:r>
              <a:rPr lang="en-US" dirty="0"/>
              <a:t>Left inguinal hernia containing bowel!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:\cases\images\_sm26__0331121720\ser011img00046.jpg"/>
          <p:cNvPicPr>
            <a:picLocks noChangeAspect="1" noChangeArrowheads="1"/>
          </p:cNvPicPr>
          <p:nvPr/>
        </p:nvPicPr>
        <p:blipFill rotWithShape="1">
          <a:blip r:embed="rId3" cstate="print"/>
          <a:srcRect t="7308" r="11375"/>
          <a:stretch/>
        </p:blipFill>
        <p:spPr bwMode="auto">
          <a:xfrm>
            <a:off x="4953000" y="1559898"/>
            <a:ext cx="4322049" cy="53150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400 Points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-228600" y="1600200"/>
            <a:ext cx="2810933" cy="4800600"/>
          </a:xfrm>
        </p:spPr>
        <p:txBody>
          <a:bodyPr/>
          <a:lstStyle/>
          <a:p>
            <a:r>
              <a:rPr lang="en-US" dirty="0"/>
              <a:t>Identify these structures (blue and red).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057400" y="40386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sz="360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5" name="Picture 6" descr="Picture 1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4" b="8383"/>
          <a:stretch/>
        </p:blipFill>
        <p:spPr bwMode="auto">
          <a:xfrm>
            <a:off x="2667000" y="1261533"/>
            <a:ext cx="6477000" cy="536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267200" y="4572000"/>
            <a:ext cx="990600" cy="4826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572000" y="4724400"/>
            <a:ext cx="990600" cy="4826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400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SMV &amp; SMA.</a:t>
            </a:r>
          </a:p>
          <a:p>
            <a:pPr algn="l"/>
            <a:r>
              <a:rPr lang="en-US" dirty="0"/>
              <a:t>Blue = SMV</a:t>
            </a:r>
          </a:p>
          <a:p>
            <a:pPr algn="l"/>
            <a:r>
              <a:rPr lang="en-US" dirty="0"/>
              <a:t>Red = SMA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292899"/>
            <a:ext cx="5012267" cy="454816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553200" y="3429000"/>
            <a:ext cx="5334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72200" y="3581400"/>
            <a:ext cx="533400" cy="304800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600 Points</a:t>
            </a:r>
          </a:p>
        </p:txBody>
      </p:sp>
      <p:pic>
        <p:nvPicPr>
          <p:cNvPr id="4" name="Picture 3" descr="3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2" r="8594" b="17317"/>
          <a:stretch/>
        </p:blipFill>
        <p:spPr bwMode="auto">
          <a:xfrm>
            <a:off x="1905000" y="1367259"/>
            <a:ext cx="7239000" cy="546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096000" y="4775200"/>
            <a:ext cx="381000" cy="9144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724400" y="4775200"/>
            <a:ext cx="381000" cy="11430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457200" y="1371600"/>
            <a:ext cx="3505200" cy="5257800"/>
          </a:xfrm>
        </p:spPr>
        <p:txBody>
          <a:bodyPr/>
          <a:lstStyle/>
          <a:p>
            <a:r>
              <a:rPr lang="en-US" dirty="0"/>
              <a:t>What is this structure?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600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diaphragmatic </a:t>
            </a:r>
            <a:r>
              <a:rPr lang="en-US" dirty="0" err="1"/>
              <a:t>crura</a:t>
            </a:r>
            <a:r>
              <a:rPr lang="en-US" dirty="0"/>
              <a:t>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506" t="13827"/>
          <a:stretch/>
        </p:blipFill>
        <p:spPr>
          <a:xfrm>
            <a:off x="2603957" y="2257654"/>
            <a:ext cx="3949243" cy="467654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800 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/>
              <a:t>Which bowel is involved in this process </a:t>
            </a:r>
          </a:p>
          <a:p>
            <a:r>
              <a:rPr lang="en-US" dirty="0"/>
              <a:t>(small or large)?</a:t>
            </a:r>
          </a:p>
        </p:txBody>
      </p:sp>
      <p:pic>
        <p:nvPicPr>
          <p:cNvPr id="5" name="Picture 4" descr="Screen Shot 2014-08-14 at 9.45.28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" b="1686"/>
          <a:stretch/>
        </p:blipFill>
        <p:spPr>
          <a:xfrm>
            <a:off x="4408301" y="1313150"/>
            <a:ext cx="4735699" cy="55279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535" y="2427187"/>
            <a:ext cx="8482936" cy="16609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457200" indent="-457200"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elvetica" pitchFamily="34" charset="0"/>
              </a:rPr>
              <a:t>Shanna’s decision is final </a:t>
            </a:r>
          </a:p>
          <a:p>
            <a:pPr marL="457200" indent="-457200" algn="ct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elvetica" pitchFamily="34" charset="0"/>
              </a:rPr>
              <a:t>(</a:t>
            </a:r>
            <a:r>
              <a:rPr lang="en-US" sz="44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Helvetica" pitchFamily="34" charset="0"/>
              </a:rPr>
              <a:t>even if wrong)</a:t>
            </a:r>
            <a:endParaRPr lang="en-US" sz="44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Answer 800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bowel.</a:t>
            </a:r>
          </a:p>
          <a:p>
            <a:r>
              <a:rPr lang="en-US" dirty="0" err="1"/>
              <a:t>Valvulae</a:t>
            </a:r>
            <a:r>
              <a:rPr lang="en-US" dirty="0"/>
              <a:t> </a:t>
            </a:r>
            <a:r>
              <a:rPr lang="en-US" dirty="0" err="1"/>
              <a:t>conniventes</a:t>
            </a:r>
            <a:r>
              <a:rPr lang="en-US" dirty="0"/>
              <a:t>/</a:t>
            </a:r>
            <a:r>
              <a:rPr lang="en-US" dirty="0" err="1"/>
              <a:t>plicae</a:t>
            </a:r>
            <a:r>
              <a:rPr lang="en-US" dirty="0"/>
              <a:t> </a:t>
            </a:r>
            <a:r>
              <a:rPr lang="en-US" dirty="0" err="1"/>
              <a:t>circularis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haustra</a:t>
            </a:r>
            <a:endParaRPr lang="en-US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6430" t="1687" r="42559"/>
          <a:stretch/>
        </p:blipFill>
        <p:spPr>
          <a:xfrm>
            <a:off x="2743200" y="3810000"/>
            <a:ext cx="276314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/>
          <a:srcRect l="14631" t="36367" r="13862"/>
          <a:stretch/>
        </p:blipFill>
        <p:spPr>
          <a:xfrm>
            <a:off x="6096000" y="3817694"/>
            <a:ext cx="2771667" cy="304030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1000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1600200"/>
            <a:ext cx="4572000" cy="4525963"/>
          </a:xfrm>
        </p:spPr>
        <p:txBody>
          <a:bodyPr/>
          <a:lstStyle/>
          <a:p>
            <a:r>
              <a:rPr lang="en-US" dirty="0"/>
              <a:t>What is the abnormality seen here.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8345" r="6287"/>
          <a:stretch/>
        </p:blipFill>
        <p:spPr>
          <a:xfrm>
            <a:off x="4419599" y="1295400"/>
            <a:ext cx="4368801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1000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914400"/>
          </a:xfrm>
        </p:spPr>
        <p:txBody>
          <a:bodyPr/>
          <a:lstStyle/>
          <a:p>
            <a:r>
              <a:rPr lang="en-US" dirty="0"/>
              <a:t>Intestinal </a:t>
            </a:r>
            <a:r>
              <a:rPr lang="en-US" dirty="0" err="1"/>
              <a:t>malrotation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68" y="3473450"/>
            <a:ext cx="3391199" cy="3384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352800"/>
            <a:ext cx="579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-small bowel on the right, colon on the left</a:t>
            </a:r>
          </a:p>
          <a:p>
            <a:r>
              <a:rPr lang="en-US" sz="3000" dirty="0"/>
              <a:t>-normally, small bowel central, colon goes up and around</a:t>
            </a:r>
          </a:p>
        </p:txBody>
      </p:sp>
      <p:sp>
        <p:nvSpPr>
          <p:cNvPr id="8" name="Line 17"/>
          <p:cNvSpPr>
            <a:spLocks noChangeShapeType="1"/>
          </p:cNvSpPr>
          <p:nvPr/>
        </p:nvSpPr>
        <p:spPr bwMode="auto">
          <a:xfrm>
            <a:off x="4191000" y="5029200"/>
            <a:ext cx="1447800" cy="0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MSK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100 Points</a:t>
            </a:r>
            <a:br>
              <a:rPr lang="en-US" sz="4000" dirty="0">
                <a:solidFill>
                  <a:schemeClr val="folHlink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name of this joint.</a:t>
            </a:r>
          </a:p>
        </p:txBody>
      </p:sp>
      <p:pic>
        <p:nvPicPr>
          <p:cNvPr id="2" name="Picture 1" descr="Screen Shot 2016-07-25 at 1.02.2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5" y="3014133"/>
            <a:ext cx="8625685" cy="3810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8400" y="3886200"/>
            <a:ext cx="990600" cy="990600"/>
          </a:xfrm>
          <a:prstGeom prst="ellips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100 Points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4582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4400" dirty="0"/>
              <a:t>The </a:t>
            </a:r>
            <a:r>
              <a:rPr lang="en-US" sz="4400" dirty="0" err="1"/>
              <a:t>acromioclavicular</a:t>
            </a:r>
            <a:r>
              <a:rPr lang="en-US" sz="4400" dirty="0"/>
              <a:t> joint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b="1" dirty="0">
                <a:latin typeface="Arial Unicode MS" pitchFamily="34" charset="-128"/>
              </a:rPr>
              <a:t>200 Points</a:t>
            </a:r>
            <a:endParaRPr lang="en-US" sz="3600" b="0" dirty="0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3429000" cy="5257800"/>
          </a:xfrm>
        </p:spPr>
        <p:txBody>
          <a:bodyPr/>
          <a:lstStyle/>
          <a:p>
            <a:r>
              <a:rPr lang="en-US" dirty="0"/>
              <a:t>Name these</a:t>
            </a:r>
            <a:br>
              <a:rPr lang="en-US" dirty="0"/>
            </a:br>
            <a:r>
              <a:rPr lang="en-US" dirty="0"/>
              <a:t>bones.</a:t>
            </a:r>
          </a:p>
        </p:txBody>
      </p:sp>
      <p:pic>
        <p:nvPicPr>
          <p:cNvPr id="2" name="Picture 1" descr="Screen Shot 2016-07-25 at 1.05.3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1473200"/>
            <a:ext cx="5702300" cy="5384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267200" y="5715000"/>
            <a:ext cx="1600200" cy="8636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848600" y="5791200"/>
            <a:ext cx="838200" cy="6096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886200" y="6324600"/>
            <a:ext cx="3775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86800" y="6172200"/>
            <a:ext cx="36603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accent6"/>
                </a:solidFill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200 Points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/>
              <a:t>Radius (A) and ulna (B)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6-07-25 at 1.05.3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68608"/>
            <a:ext cx="4648200" cy="43893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334000" y="5867400"/>
            <a:ext cx="1143000" cy="457199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153400" y="5943600"/>
            <a:ext cx="6858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953000" y="6096000"/>
            <a:ext cx="3077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54463" y="6263231"/>
            <a:ext cx="2983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accent6"/>
                </a:solidFill>
              </a:rPr>
              <a:t>B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900" dirty="0"/>
              <a:t>300 Points</a:t>
            </a:r>
            <a:br>
              <a:rPr lang="en-US" dirty="0">
                <a:solidFill>
                  <a:schemeClr val="folHlink"/>
                </a:solidFill>
              </a:rPr>
            </a:br>
            <a:endParaRPr lang="en-US" dirty="0">
              <a:solidFill>
                <a:schemeClr val="folHlink"/>
              </a:solidFill>
            </a:endParaRP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54102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Name this structure (be specific!)</a:t>
            </a:r>
          </a:p>
        </p:txBody>
      </p:sp>
      <p:pic>
        <p:nvPicPr>
          <p:cNvPr id="2" name="Picture 1" descr="Screen Shot 2016-07-25 at 1.11.3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982133"/>
            <a:ext cx="3175000" cy="5842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8763000" y="3505200"/>
            <a:ext cx="381000" cy="14478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300 points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143000" y="1571625"/>
            <a:ext cx="8458200" cy="200977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/>
              <a:t>The medial epicondyle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6-07-25 at 1.11.3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0" y="982133"/>
            <a:ext cx="3175000" cy="5842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8763000" y="3505200"/>
            <a:ext cx="381000" cy="14478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442640"/>
              </p:ext>
            </p:extLst>
          </p:nvPr>
        </p:nvGraphicFramePr>
        <p:xfrm>
          <a:off x="304800" y="1397000"/>
          <a:ext cx="86106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4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Radiology Jeopardy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400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3657600" cy="4525963"/>
          </a:xfrm>
        </p:spPr>
        <p:txBody>
          <a:bodyPr/>
          <a:lstStyle/>
          <a:p>
            <a:r>
              <a:rPr lang="en-US" dirty="0"/>
              <a:t>Name this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pic>
        <p:nvPicPr>
          <p:cNvPr id="2" name="Picture 1" descr="Screen Shot 2016-07-25 at 1.19.3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82477"/>
            <a:ext cx="5503333" cy="559245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10000" y="4343400"/>
            <a:ext cx="1524000" cy="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400 Points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04800" y="1524000"/>
            <a:ext cx="5943600" cy="2362200"/>
          </a:xfrm>
        </p:spPr>
        <p:txBody>
          <a:bodyPr/>
          <a:lstStyle/>
          <a:p>
            <a:pPr>
              <a:buFontTx/>
              <a:buNone/>
            </a:pPr>
            <a:r>
              <a:rPr lang="en-US" sz="4400" dirty="0"/>
              <a:t>The talus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6-07-25 at 1.21.0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04518"/>
            <a:ext cx="4114800" cy="5453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  <p:pic>
        <p:nvPicPr>
          <p:cNvPr id="7" name="Picture 6" descr="Screen Shot 2016-07-25 at 1.19.3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819400"/>
            <a:ext cx="2791132" cy="283633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500 POINTS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0245" name="Rectangle 10"/>
          <p:cNvSpPr>
            <a:spLocks noGrp="1" noChangeArrowheads="1"/>
          </p:cNvSpPr>
          <p:nvPr>
            <p:ph sz="half" idx="1"/>
          </p:nvPr>
        </p:nvSpPr>
        <p:spPr>
          <a:noFill/>
          <a:ln>
            <a:noFill/>
          </a:ln>
        </p:spPr>
        <p:txBody>
          <a:bodyPr/>
          <a:lstStyle/>
          <a:p>
            <a:pPr>
              <a:buFontTx/>
              <a:buNone/>
            </a:pPr>
            <a:br>
              <a:rPr lang="en-US" sz="3200" u="sng" dirty="0">
                <a:solidFill>
                  <a:schemeClr val="tx2"/>
                </a:solidFill>
              </a:rPr>
            </a:b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600200"/>
            <a:ext cx="4724400" cy="5105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Name two diseases that affects this joint.</a:t>
            </a:r>
          </a:p>
        </p:txBody>
      </p:sp>
      <p:pic>
        <p:nvPicPr>
          <p:cNvPr id="2" name="Picture 1" descr="Screen Shot 2016-07-25 at 1.14.0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85" y="1066800"/>
            <a:ext cx="4240615" cy="5791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953000" y="4648200"/>
            <a:ext cx="1524000" cy="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572000" y="3810000"/>
            <a:ext cx="1524000" cy="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500 Points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229600" cy="4525962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dirty="0" err="1"/>
              <a:t>Ankylosing</a:t>
            </a:r>
            <a:r>
              <a:rPr lang="en-US" dirty="0"/>
              <a:t> spondylitis</a:t>
            </a:r>
          </a:p>
          <a:p>
            <a:pPr>
              <a:buFontTx/>
              <a:buNone/>
            </a:pPr>
            <a:r>
              <a:rPr lang="en-US" dirty="0"/>
              <a:t>Psoriatic arthritis</a:t>
            </a:r>
          </a:p>
          <a:p>
            <a:pPr>
              <a:buFontTx/>
              <a:buNone/>
            </a:pPr>
            <a:r>
              <a:rPr lang="en-US" dirty="0"/>
              <a:t>IBD associated </a:t>
            </a:r>
            <a:r>
              <a:rPr lang="en-US" dirty="0" err="1"/>
              <a:t>sacroiliitis</a:t>
            </a:r>
            <a:endParaRPr lang="en-US" dirty="0"/>
          </a:p>
          <a:p>
            <a:pPr>
              <a:buFontTx/>
              <a:buNone/>
            </a:pPr>
            <a:r>
              <a:rPr lang="en-US" dirty="0"/>
              <a:t>Septic joint</a:t>
            </a:r>
          </a:p>
          <a:p>
            <a:pPr>
              <a:buFontTx/>
              <a:buNone/>
            </a:pPr>
            <a:r>
              <a:rPr lang="en-US" dirty="0"/>
              <a:t>Osteoarthritis</a:t>
            </a:r>
          </a:p>
          <a:p>
            <a:pPr>
              <a:buFontTx/>
              <a:buNone/>
            </a:pPr>
            <a:r>
              <a:rPr lang="en-US" dirty="0"/>
              <a:t>Rheumatoid arthritis</a:t>
            </a:r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MSK Double Jeopardy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200 Points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5943600" cy="4876800"/>
          </a:xfrm>
        </p:spPr>
        <p:txBody>
          <a:bodyPr/>
          <a:lstStyle/>
          <a:p>
            <a:r>
              <a:rPr lang="en-US" dirty="0"/>
              <a:t>Which joint is most likely to be affected by gout?</a:t>
            </a:r>
          </a:p>
        </p:txBody>
      </p:sp>
      <p:pic>
        <p:nvPicPr>
          <p:cNvPr id="2" name="Picture 1" descr="Screen Shot 2016-07-25 at 1.23.5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85800"/>
            <a:ext cx="2819400" cy="6172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200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914400" y="1447800"/>
            <a:ext cx="8229600" cy="4525963"/>
          </a:xfrm>
        </p:spPr>
        <p:txBody>
          <a:bodyPr/>
          <a:lstStyle/>
          <a:p>
            <a:r>
              <a:rPr lang="en-US" dirty="0"/>
              <a:t>The first MTP joint.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6-07-25 at 1.23.50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43000"/>
            <a:ext cx="2610556" cy="5715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924800" y="2362200"/>
            <a:ext cx="1066800" cy="990600"/>
          </a:xfrm>
          <a:prstGeom prst="ellipse">
            <a:avLst/>
          </a:prstGeom>
          <a:noFill/>
          <a:ln w="3810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400 Points</a:t>
            </a:r>
            <a:br>
              <a:rPr lang="en-US" sz="3600" dirty="0">
                <a:solidFill>
                  <a:schemeClr val="folHlink"/>
                </a:solidFill>
              </a:rPr>
            </a:br>
            <a:endParaRPr lang="en-US" sz="3600" dirty="0">
              <a:solidFill>
                <a:schemeClr val="folHlink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525963"/>
          </a:xfrm>
        </p:spPr>
        <p:txBody>
          <a:bodyPr/>
          <a:lstStyle/>
          <a:p>
            <a:r>
              <a:rPr lang="en-US" dirty="0"/>
              <a:t>This structure.</a:t>
            </a:r>
          </a:p>
        </p:txBody>
      </p:sp>
      <p:pic>
        <p:nvPicPr>
          <p:cNvPr id="3" name="Picture 2" descr="Screen Shot 2016-07-25 at 1.29.4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660400"/>
            <a:ext cx="2578100" cy="6172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096000" y="1752600"/>
            <a:ext cx="1066800" cy="9906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400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transverse process.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600 Points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dirty="0"/>
              <a:t>This structure.</a:t>
            </a:r>
          </a:p>
        </p:txBody>
      </p:sp>
      <p:pic>
        <p:nvPicPr>
          <p:cNvPr id="2" name="Picture 1" descr="Screen Shot 2016-07-25 at 1.43.1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749300"/>
            <a:ext cx="2654300" cy="61087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400800" y="3276600"/>
            <a:ext cx="1066800" cy="9906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95793885"/>
              </p:ext>
            </p:extLst>
          </p:nvPr>
        </p:nvGraphicFramePr>
        <p:xfrm>
          <a:off x="304800" y="1397000"/>
          <a:ext cx="86106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4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Double Jeopardy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600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pedicle.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r="51235"/>
          <a:stretch/>
        </p:blipFill>
        <p:spPr>
          <a:xfrm rot="16200000">
            <a:off x="5210590" y="2866610"/>
            <a:ext cx="3917119" cy="336549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724400" y="4419600"/>
            <a:ext cx="1600200" cy="6858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800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5943600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the position in which this film was taken?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Bonus 200 points:</a:t>
            </a:r>
            <a:br>
              <a:rPr lang="en-US" dirty="0"/>
            </a:br>
            <a:r>
              <a:rPr lang="en-US" dirty="0"/>
              <a:t>Name this structure.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 descr="Screen Shot 2016-07-25 at 1.30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711"/>
            <a:ext cx="3048000" cy="671688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6172200" y="41148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Answer 800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524000"/>
            <a:ext cx="6705600" cy="4525963"/>
          </a:xfrm>
        </p:spPr>
        <p:txBody>
          <a:bodyPr/>
          <a:lstStyle/>
          <a:p>
            <a:pPr algn="l"/>
            <a:r>
              <a:rPr lang="en-US" dirty="0"/>
              <a:t>1) Lateral oblique</a:t>
            </a:r>
          </a:p>
          <a:p>
            <a:pPr algn="l"/>
            <a:r>
              <a:rPr lang="en-US" dirty="0"/>
              <a:t>2) Pars </a:t>
            </a:r>
            <a:r>
              <a:rPr lang="en-US" dirty="0" err="1"/>
              <a:t>interarticularis</a:t>
            </a:r>
            <a:endParaRPr lang="en-US" dirty="0"/>
          </a:p>
          <a:p>
            <a:endParaRPr lang="en-US" dirty="0"/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6-07-25 at 1.30.5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22" y="1447800"/>
            <a:ext cx="2440111" cy="5410200"/>
          </a:xfrm>
          <a:prstGeom prst="rect">
            <a:avLst/>
          </a:prstGeom>
        </p:spPr>
      </p:pic>
      <p:pic>
        <p:nvPicPr>
          <p:cNvPr id="3" name="Picture 2" descr="Screen Shot 2016-07-25 at 1.33.2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940598"/>
            <a:ext cx="6477000" cy="24823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4114800"/>
            <a:ext cx="1676400" cy="457200"/>
          </a:xfrm>
          <a:prstGeom prst="rect">
            <a:avLst/>
          </a:prstGeom>
          <a:noFill/>
          <a:ln w="3810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1000 Points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r>
              <a:rPr lang="en-US" dirty="0"/>
              <a:t>The abnormality seen here.</a:t>
            </a:r>
          </a:p>
        </p:txBody>
      </p:sp>
      <p:pic>
        <p:nvPicPr>
          <p:cNvPr id="4" name="Picture 9" descr="abspatella la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0" y="1141486"/>
            <a:ext cx="3657600" cy="5716514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-16933" y="6550223"/>
            <a:ext cx="1993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Lewis et al.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Answer 1000 Points</a:t>
            </a:r>
            <a:br>
              <a:rPr lang="en-US" sz="3600" dirty="0">
                <a:solidFill>
                  <a:schemeClr val="tx2"/>
                </a:solidFill>
              </a:rPr>
            </a:b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Absent patella!</a:t>
            </a:r>
          </a:p>
        </p:txBody>
      </p:sp>
      <p:sp>
        <p:nvSpPr>
          <p:cNvPr id="6" name="Right Arrow 5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9" descr="abspatella l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0804" y="2438400"/>
            <a:ext cx="2827795" cy="441960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9794" y="2438400"/>
            <a:ext cx="2831606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4800" dirty="0" err="1"/>
              <a:t>Neuro</a:t>
            </a:r>
            <a:endParaRPr lang="en-US" sz="4800" dirty="0"/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/>
              <a:t>This structure.</a:t>
            </a:r>
          </a:p>
        </p:txBody>
      </p:sp>
      <p:pic>
        <p:nvPicPr>
          <p:cNvPr id="4" name="Picture 3" descr="Screen Shot 2016-07-25 at 4.17.2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69" y="1600199"/>
            <a:ext cx="4811298" cy="526626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257800" y="41910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100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right lateral ventricle.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6-07-25 at 4.17.2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23" y="2743200"/>
            <a:ext cx="3767044" cy="41232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791200" y="48768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200 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00200"/>
            <a:ext cx="4267200" cy="4800600"/>
          </a:xfrm>
        </p:spPr>
        <p:txBody>
          <a:bodyPr/>
          <a:lstStyle/>
          <a:p>
            <a:r>
              <a:rPr lang="en-US" dirty="0"/>
              <a:t>What is this structure?</a:t>
            </a:r>
          </a:p>
        </p:txBody>
      </p:sp>
      <p:pic>
        <p:nvPicPr>
          <p:cNvPr id="2" name="Picture 1" descr="Screen Shot 2016-07-25 at 4.19.2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99856"/>
            <a:ext cx="4876800" cy="553274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257800" y="48768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6933" y="6550223"/>
            <a:ext cx="25658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Image credit: IMAIOS e-anatomy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200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ventricle.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362200"/>
            <a:ext cx="7225879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4700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4800" dirty="0">
                <a:solidFill>
                  <a:schemeClr val="lt1"/>
                </a:solidFill>
                <a:latin typeface="+mn-lt"/>
                <a:ea typeface="+mn-ea"/>
                <a:cs typeface="+mn-cs"/>
                <a:hlinkClick r:id="rId2" action="ppaction://hlinksldjump"/>
              </a:rPr>
              <a:t>Final Jeopardy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 descr="Screen Shot 2016-07-25 at 4.23.0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1765300"/>
            <a:ext cx="6388100" cy="5067300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-533400" y="1600200"/>
            <a:ext cx="42672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this structure?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638800" y="57150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391400" y="4267200"/>
            <a:ext cx="1219200" cy="5334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300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cerebellum.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525963"/>
          </a:xfrm>
        </p:spPr>
        <p:txBody>
          <a:bodyPr/>
          <a:lstStyle/>
          <a:p>
            <a:r>
              <a:rPr lang="en-US" dirty="0"/>
              <a:t>What are these structures?</a:t>
            </a:r>
          </a:p>
        </p:txBody>
      </p:sp>
      <p:pic>
        <p:nvPicPr>
          <p:cNvPr id="2" name="Picture 1" descr="Screen Shot 2016-07-25 at 4.41.4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28750"/>
            <a:ext cx="4953000" cy="54292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419600" y="25146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467600" y="2590800"/>
            <a:ext cx="1371600" cy="3810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400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Maxillary sinuses.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500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3657600" cy="4525963"/>
          </a:xfrm>
        </p:spPr>
        <p:txBody>
          <a:bodyPr/>
          <a:lstStyle/>
          <a:p>
            <a:r>
              <a:rPr lang="en-US" dirty="0"/>
              <a:t>What is the name of these structures?</a:t>
            </a:r>
          </a:p>
        </p:txBody>
      </p:sp>
      <p:pic>
        <p:nvPicPr>
          <p:cNvPr id="2" name="Picture 1" descr="Screen Shot 2016-07-31 at 3.03.4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387687"/>
            <a:ext cx="5003799" cy="55041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581400" y="46482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500 Points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Mastoid air cells.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/>
              <a:t>Neuro</a:t>
            </a:r>
            <a:r>
              <a:rPr lang="en-US" sz="4800" dirty="0"/>
              <a:t> Double Jeopardy</a:t>
            </a:r>
          </a:p>
        </p:txBody>
      </p:sp>
      <p:sp>
        <p:nvSpPr>
          <p:cNvPr id="6" name="Right Arrow 5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200 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600200"/>
            <a:ext cx="3886200" cy="4525963"/>
          </a:xfrm>
        </p:spPr>
        <p:txBody>
          <a:bodyPr/>
          <a:lstStyle/>
          <a:p>
            <a:r>
              <a:rPr lang="en-US" dirty="0"/>
              <a:t>What is this structure?</a:t>
            </a:r>
          </a:p>
        </p:txBody>
      </p:sp>
      <p:pic>
        <p:nvPicPr>
          <p:cNvPr id="2" name="Picture 1" descr="Screen Shot 2016-07-25 at 4.27.5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67" y="1435100"/>
            <a:ext cx="4889500" cy="57277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334000" y="43434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200 Points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381000" y="54864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495800" y="3429000"/>
            <a:ext cx="4082738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is this structure?</a:t>
            </a:r>
          </a:p>
          <a:p>
            <a:endParaRPr lang="en-US" dirty="0"/>
          </a:p>
          <a:p>
            <a:r>
              <a:rPr lang="en-US" dirty="0"/>
              <a:t>For 400 bonus points, list 1 pathology that can involve this structure. </a:t>
            </a:r>
          </a:p>
          <a:p>
            <a:endParaRPr lang="en-US" dirty="0"/>
          </a:p>
        </p:txBody>
      </p:sp>
      <p:pic>
        <p:nvPicPr>
          <p:cNvPr id="2" name="Picture 1" descr="Screen Shot 2016-07-25 at 4.27.5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1130300"/>
            <a:ext cx="4889500" cy="5727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343400" y="27432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162800" y="28956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Chest</a:t>
            </a:r>
          </a:p>
        </p:txBody>
      </p:sp>
      <p:sp>
        <p:nvSpPr>
          <p:cNvPr id="4" name="Right Arrow 3">
            <a:hlinkClick r:id="rId3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400 points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corpus callosum.</a:t>
            </a:r>
          </a:p>
          <a:p>
            <a:endParaRPr lang="en-US" dirty="0"/>
          </a:p>
          <a:p>
            <a:r>
              <a:rPr lang="en-US" dirty="0" err="1"/>
              <a:t>Glioblastoma</a:t>
            </a:r>
            <a:r>
              <a:rPr lang="en-US" dirty="0"/>
              <a:t> </a:t>
            </a:r>
            <a:r>
              <a:rPr lang="en-US" dirty="0" err="1"/>
              <a:t>multiforme</a:t>
            </a:r>
            <a:r>
              <a:rPr lang="en-US" dirty="0"/>
              <a:t>, lymphoma, multiple sclerosis, agenesis of the corpus callosum (congenital)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600 Points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00200"/>
            <a:ext cx="4114800" cy="5105400"/>
          </a:xfrm>
        </p:spPr>
        <p:txBody>
          <a:bodyPr/>
          <a:lstStyle/>
          <a:p>
            <a:r>
              <a:rPr lang="en-US" dirty="0"/>
              <a:t>Name 3 hormones made here.</a:t>
            </a:r>
          </a:p>
        </p:txBody>
      </p:sp>
      <p:pic>
        <p:nvPicPr>
          <p:cNvPr id="5" name="Picture 4" descr="Screen Shot 2016-07-25 at 4.27.5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67" y="1435100"/>
            <a:ext cx="4889500" cy="5727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4648200" y="41148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600 Points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Anterior – FSH, LH, ADH, TSH, HGH, ACTH, prolactin</a:t>
            </a:r>
          </a:p>
          <a:p>
            <a:r>
              <a:rPr lang="en-US" dirty="0"/>
              <a:t>Posterior – ADH, oxytocin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r>
              <a:rPr lang="en-US" dirty="0"/>
              <a:t>What are these structures referred to as?</a:t>
            </a:r>
          </a:p>
        </p:txBody>
      </p:sp>
      <p:pic>
        <p:nvPicPr>
          <p:cNvPr id="3" name="Picture 2" descr="Screen Shot 2016-07-25 at 4.25.3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68296"/>
            <a:ext cx="4749800" cy="558970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58000" y="2819400"/>
            <a:ext cx="1066800" cy="1600200"/>
          </a:xfrm>
          <a:prstGeom prst="ellipse">
            <a:avLst/>
          </a:prstGeom>
          <a:noFill/>
          <a:ln w="38100" cmpd="sng">
            <a:solidFill>
              <a:srgbClr val="E46C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800 Points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basal ganglia.</a:t>
            </a:r>
          </a:p>
        </p:txBody>
      </p:sp>
      <p:pic>
        <p:nvPicPr>
          <p:cNvPr id="7" name="Picture 6" descr="Screen Shot 2016-07-25 at 4.25.38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434062"/>
            <a:ext cx="3759200" cy="4423937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7-25 at 4.36.31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22400"/>
            <a:ext cx="4724400" cy="543560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1000 Points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/>
              <a:t>What is the name of this structure?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181600" y="57912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Answer 1000 Points</a:t>
            </a:r>
          </a:p>
        </p:txBody>
      </p:sp>
      <p:sp>
        <p:nvSpPr>
          <p:cNvPr id="14" name="Right Arrow 13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dens, aka axis.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2570480"/>
            <a:ext cx="4907902" cy="400812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/>
              <a:t>Final Jeopardy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Final Jeopardy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/>
              <a:t>Name these structures.</a:t>
            </a:r>
          </a:p>
        </p:txBody>
      </p:sp>
      <p:pic>
        <p:nvPicPr>
          <p:cNvPr id="2" name="Picture 1" descr="Screen Shot 2016-07-31 at 3.05.2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090" y="1447800"/>
            <a:ext cx="4919332" cy="541019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810000" y="3962400"/>
            <a:ext cx="1371600" cy="457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8229600" y="4038600"/>
            <a:ext cx="914400" cy="838200"/>
          </a:xfrm>
          <a:prstGeom prst="straightConnector1">
            <a:avLst/>
          </a:prstGeom>
          <a:ln w="57150" cmpd="sng"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Answer Final Jeopardy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Temporomandibular</a:t>
            </a:r>
            <a:r>
              <a:rPr lang="en-US" dirty="0"/>
              <a:t> joint.</a:t>
            </a:r>
          </a:p>
        </p:txBody>
      </p:sp>
      <p:sp>
        <p:nvSpPr>
          <p:cNvPr id="5" name="Right Arrow 4">
            <a:hlinkClick r:id="rId2" action="ppaction://hlinksldjump"/>
          </p:cNvPr>
          <p:cNvSpPr/>
          <p:nvPr/>
        </p:nvSpPr>
        <p:spPr>
          <a:xfrm flipH="1">
            <a:off x="609600" y="5410200"/>
            <a:ext cx="1371600" cy="1143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8CCE4"/>
      </a:hlink>
      <a:folHlink>
        <a:srgbClr val="4F81B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4199</TotalTime>
  <Words>1278</Words>
  <Application>Microsoft Macintosh PowerPoint</Application>
  <PresentationFormat>On-screen Show (4:3)</PresentationFormat>
  <Paragraphs>339</Paragraphs>
  <Slides>104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10" baseType="lpstr">
      <vt:lpstr>Arial Unicode MS</vt:lpstr>
      <vt:lpstr>ＭＳ Ｐゴシック</vt:lpstr>
      <vt:lpstr>Arial</vt:lpstr>
      <vt:lpstr>Calibri</vt:lpstr>
      <vt:lpstr>Helvetica</vt:lpstr>
      <vt:lpstr>Office Theme</vt:lpstr>
      <vt:lpstr>PowerPoint Presentation</vt:lpstr>
      <vt:lpstr>The Rules</vt:lpstr>
      <vt:lpstr>PowerPoint Presentation</vt:lpstr>
      <vt:lpstr>PowerPoint Presentation</vt:lpstr>
      <vt:lpstr>PowerPoint Presentation</vt:lpstr>
      <vt:lpstr>Radiology Jeopardy</vt:lpstr>
      <vt:lpstr>Double Jeopardy</vt:lpstr>
      <vt:lpstr>Final Jeopardy</vt:lpstr>
      <vt:lpstr>Chest</vt:lpstr>
      <vt:lpstr>100 Points</vt:lpstr>
      <vt:lpstr>Answer 100 Points</vt:lpstr>
      <vt:lpstr>200 Points</vt:lpstr>
      <vt:lpstr>Answer 200 Points</vt:lpstr>
      <vt:lpstr>300 Points</vt:lpstr>
      <vt:lpstr>Answer 300 Points</vt:lpstr>
      <vt:lpstr>400 Points</vt:lpstr>
      <vt:lpstr>Answer 400 Points</vt:lpstr>
      <vt:lpstr>500 Points</vt:lpstr>
      <vt:lpstr>Answer 500 Points</vt:lpstr>
      <vt:lpstr>Chest double jeopardy</vt:lpstr>
      <vt:lpstr>200 Points</vt:lpstr>
      <vt:lpstr>Answer 200 Points</vt:lpstr>
      <vt:lpstr>400 Points</vt:lpstr>
      <vt:lpstr>Answer 400 Points</vt:lpstr>
      <vt:lpstr>600 Points</vt:lpstr>
      <vt:lpstr>Answer 600 Points</vt:lpstr>
      <vt:lpstr>800 Points</vt:lpstr>
      <vt:lpstr>Answer 800 Points</vt:lpstr>
      <vt:lpstr>1000 Points</vt:lpstr>
      <vt:lpstr>Answer 1000 Points</vt:lpstr>
      <vt:lpstr>Abdomen &amp; Pelvis</vt:lpstr>
      <vt:lpstr>100 Points</vt:lpstr>
      <vt:lpstr>Answer 100 points</vt:lpstr>
      <vt:lpstr>200 Points</vt:lpstr>
      <vt:lpstr>Answer 200 points</vt:lpstr>
      <vt:lpstr>300 Points</vt:lpstr>
      <vt:lpstr>Answer 300 points</vt:lpstr>
      <vt:lpstr>400 Points</vt:lpstr>
      <vt:lpstr>Answer 400 points</vt:lpstr>
      <vt:lpstr>500 Points</vt:lpstr>
      <vt:lpstr>Answer 500 points</vt:lpstr>
      <vt:lpstr>Abdomen double jeopardy</vt:lpstr>
      <vt:lpstr>200 Points</vt:lpstr>
      <vt:lpstr>Answer 200 Points</vt:lpstr>
      <vt:lpstr>400 Points</vt:lpstr>
      <vt:lpstr>Answer 400 Points</vt:lpstr>
      <vt:lpstr>600 Points</vt:lpstr>
      <vt:lpstr>Answer 600 Points</vt:lpstr>
      <vt:lpstr>800 Points</vt:lpstr>
      <vt:lpstr>Answer 800 Points</vt:lpstr>
      <vt:lpstr>1000 Points</vt:lpstr>
      <vt:lpstr>Answer 1000 Points</vt:lpstr>
      <vt:lpstr>MSK</vt:lpstr>
      <vt:lpstr>100 Points </vt:lpstr>
      <vt:lpstr>Answer 100 Points</vt:lpstr>
      <vt:lpstr>200 Points</vt:lpstr>
      <vt:lpstr>Answer 200 Points</vt:lpstr>
      <vt:lpstr>300 Points </vt:lpstr>
      <vt:lpstr>Answer 300 points</vt:lpstr>
      <vt:lpstr>400 Points</vt:lpstr>
      <vt:lpstr>Answer 400 Points</vt:lpstr>
      <vt:lpstr>500 POINTS </vt:lpstr>
      <vt:lpstr>Answer 500 Points</vt:lpstr>
      <vt:lpstr>MSK Double Jeopardy</vt:lpstr>
      <vt:lpstr>200 Points</vt:lpstr>
      <vt:lpstr>Answer 200 Points</vt:lpstr>
      <vt:lpstr>400 Points </vt:lpstr>
      <vt:lpstr>Answer 400 Points</vt:lpstr>
      <vt:lpstr>600 Points</vt:lpstr>
      <vt:lpstr>Answer 600 Points</vt:lpstr>
      <vt:lpstr>800 Points</vt:lpstr>
      <vt:lpstr>Answer 800 Points</vt:lpstr>
      <vt:lpstr>1000 Points </vt:lpstr>
      <vt:lpstr>Answer 1000 Points </vt:lpstr>
      <vt:lpstr>Neuro</vt:lpstr>
      <vt:lpstr>100 Points</vt:lpstr>
      <vt:lpstr>Answer 100 Points</vt:lpstr>
      <vt:lpstr>200 Points</vt:lpstr>
      <vt:lpstr>Answer 200 Points</vt:lpstr>
      <vt:lpstr>300 Points</vt:lpstr>
      <vt:lpstr>Answer 300 Points</vt:lpstr>
      <vt:lpstr>400 Points</vt:lpstr>
      <vt:lpstr>Answer 400 points</vt:lpstr>
      <vt:lpstr>500 Points</vt:lpstr>
      <vt:lpstr>Answer 500 Points</vt:lpstr>
      <vt:lpstr>Neuro Double Jeopardy</vt:lpstr>
      <vt:lpstr>200 Points</vt:lpstr>
      <vt:lpstr>Answer 200 Points</vt:lpstr>
      <vt:lpstr>400 Points</vt:lpstr>
      <vt:lpstr>Answer 400 points</vt:lpstr>
      <vt:lpstr>600 Points</vt:lpstr>
      <vt:lpstr>Answer 600 Points</vt:lpstr>
      <vt:lpstr>800 Points</vt:lpstr>
      <vt:lpstr>Answer 800 Points</vt:lpstr>
      <vt:lpstr>1000 Points</vt:lpstr>
      <vt:lpstr>Answer 1000 Points</vt:lpstr>
      <vt:lpstr>Final Jeopardy</vt:lpstr>
      <vt:lpstr>Final Jeopardy</vt:lpstr>
      <vt:lpstr>Answer Final Jeopardy</vt:lpstr>
      <vt:lpstr>Final Jeopardy</vt:lpstr>
      <vt:lpstr>Answer Final Jeopardy</vt:lpstr>
      <vt:lpstr>Daily Double</vt:lpstr>
      <vt:lpstr>PowerPoint Presentation</vt:lpstr>
      <vt:lpstr>Daily double answer</vt:lpstr>
    </vt:vector>
  </TitlesOfParts>
  <Company>FUJITSU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PET-CT Jeopardy</dc:title>
  <dc:creator>Petra Lewis</dc:creator>
  <cp:lastModifiedBy>oolaur@gmail.com</cp:lastModifiedBy>
  <cp:revision>156</cp:revision>
  <dcterms:created xsi:type="dcterms:W3CDTF">2010-03-01T23:35:01Z</dcterms:created>
  <dcterms:modified xsi:type="dcterms:W3CDTF">2018-06-24T13:12:44Z</dcterms:modified>
</cp:coreProperties>
</file>